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6"/>
  </p:notesMasterIdLst>
  <p:sldIdLst>
    <p:sldId id="256" r:id="rId2"/>
    <p:sldId id="291" r:id="rId3"/>
    <p:sldId id="272" r:id="rId4"/>
    <p:sldId id="284" r:id="rId5"/>
    <p:sldId id="271" r:id="rId6"/>
    <p:sldId id="273" r:id="rId7"/>
    <p:sldId id="293" r:id="rId8"/>
    <p:sldId id="289" r:id="rId9"/>
    <p:sldId id="290" r:id="rId10"/>
    <p:sldId id="278" r:id="rId11"/>
    <p:sldId id="287" r:id="rId12"/>
    <p:sldId id="288" r:id="rId13"/>
    <p:sldId id="286" r:id="rId14"/>
    <p:sldId id="292" r:id="rId15"/>
  </p:sldIdLst>
  <p:sldSz cx="9144000" cy="6858000" type="screen4x3"/>
  <p:notesSz cx="6883400" cy="9906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00"/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3" autoAdjust="0"/>
    <p:restoredTop sz="77778" autoAdjust="0"/>
  </p:normalViewPr>
  <p:slideViewPr>
    <p:cSldViewPr>
      <p:cViewPr>
        <p:scale>
          <a:sx n="64" d="100"/>
          <a:sy n="64" d="100"/>
        </p:scale>
        <p:origin x="-165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8FBDE-F91A-4AF2-81BF-B6D1D24F690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8DB8AF5-6E78-4323-BF3E-1FFB457E5CB8}">
      <dgm:prSet phldrT="[Text]"/>
      <dgm:spPr/>
      <dgm:t>
        <a:bodyPr/>
        <a:lstStyle/>
        <a:p>
          <a:r>
            <a:rPr lang="fi-FI" dirty="0" err="1" smtClean="0"/>
            <a:t>Network</a:t>
          </a:r>
          <a:r>
            <a:rPr lang="fi-FI" dirty="0" smtClean="0"/>
            <a:t> </a:t>
          </a:r>
          <a:r>
            <a:rPr lang="fi-FI" dirty="0" err="1" smtClean="0"/>
            <a:t>solution</a:t>
          </a:r>
          <a:endParaRPr lang="fi-FI" dirty="0"/>
        </a:p>
      </dgm:t>
    </dgm:pt>
    <dgm:pt modelId="{F3E8C9D0-585F-4E1E-B7B2-8D396914D3A4}" type="parTrans" cxnId="{293E09EC-89A3-4202-B97D-C45FC115D86A}">
      <dgm:prSet/>
      <dgm:spPr/>
      <dgm:t>
        <a:bodyPr/>
        <a:lstStyle/>
        <a:p>
          <a:endParaRPr lang="fi-FI"/>
        </a:p>
      </dgm:t>
    </dgm:pt>
    <dgm:pt modelId="{7DB4960B-DD3D-4F54-AD12-3F7A20C9B582}" type="sibTrans" cxnId="{293E09EC-89A3-4202-B97D-C45FC115D86A}">
      <dgm:prSet/>
      <dgm:spPr/>
      <dgm:t>
        <a:bodyPr/>
        <a:lstStyle/>
        <a:p>
          <a:endParaRPr lang="fi-FI"/>
        </a:p>
      </dgm:t>
    </dgm:pt>
    <dgm:pt modelId="{46E992ED-1DEB-4906-AC3C-1ADB45E4CDE0}">
      <dgm:prSet phldrT="[Text]"/>
      <dgm:spPr/>
      <dgm:t>
        <a:bodyPr/>
        <a:lstStyle/>
        <a:p>
          <a:r>
            <a:rPr lang="fi-FI" dirty="0" smtClean="0"/>
            <a:t>Service </a:t>
          </a:r>
          <a:r>
            <a:rPr lang="fi-FI" dirty="0" err="1" smtClean="0"/>
            <a:t>availability</a:t>
          </a:r>
          <a:endParaRPr lang="fi-FI" dirty="0"/>
        </a:p>
      </dgm:t>
    </dgm:pt>
    <dgm:pt modelId="{268FEDD7-539D-47A7-83EA-4B4E2818EC4D}" type="parTrans" cxnId="{929D60DE-FEB0-4765-BBDC-81EA54A25CC7}">
      <dgm:prSet/>
      <dgm:spPr/>
      <dgm:t>
        <a:bodyPr/>
        <a:lstStyle/>
        <a:p>
          <a:endParaRPr lang="fi-FI"/>
        </a:p>
      </dgm:t>
    </dgm:pt>
    <dgm:pt modelId="{8FA5998C-6848-4E49-AE14-D97CEB7E8B44}" type="sibTrans" cxnId="{929D60DE-FEB0-4765-BBDC-81EA54A25CC7}">
      <dgm:prSet/>
      <dgm:spPr/>
      <dgm:t>
        <a:bodyPr/>
        <a:lstStyle/>
        <a:p>
          <a:endParaRPr lang="fi-FI"/>
        </a:p>
      </dgm:t>
    </dgm:pt>
    <dgm:pt modelId="{E2F3DD9D-70E4-42E2-B1FC-15F68BB40886}">
      <dgm:prSet phldrT="[Text]"/>
      <dgm:spPr/>
      <dgm:t>
        <a:bodyPr/>
        <a:lstStyle/>
        <a:p>
          <a:r>
            <a:rPr lang="fi-FI" dirty="0" err="1" smtClean="0"/>
            <a:t>Costs</a:t>
          </a:r>
          <a:endParaRPr lang="fi-FI" dirty="0"/>
        </a:p>
      </dgm:t>
    </dgm:pt>
    <dgm:pt modelId="{0ED8FD19-0A88-48E3-874F-054545B4D587}" type="parTrans" cxnId="{45E472CB-36C8-48AB-B412-FABD08CC3972}">
      <dgm:prSet/>
      <dgm:spPr/>
      <dgm:t>
        <a:bodyPr/>
        <a:lstStyle/>
        <a:p>
          <a:endParaRPr lang="fi-FI"/>
        </a:p>
      </dgm:t>
    </dgm:pt>
    <dgm:pt modelId="{869012D9-62B4-4742-963B-7A725E83DDF9}" type="sibTrans" cxnId="{45E472CB-36C8-48AB-B412-FABD08CC3972}">
      <dgm:prSet/>
      <dgm:spPr/>
      <dgm:t>
        <a:bodyPr/>
        <a:lstStyle/>
        <a:p>
          <a:endParaRPr lang="fi-FI"/>
        </a:p>
      </dgm:t>
    </dgm:pt>
    <dgm:pt modelId="{AB6EA2D9-58F9-4E5E-AE3E-787FE10431C3}">
      <dgm:prSet phldrT="[Text]"/>
      <dgm:spPr/>
      <dgm:t>
        <a:bodyPr/>
        <a:lstStyle/>
        <a:p>
          <a:r>
            <a:rPr lang="fi-FI" dirty="0" err="1" smtClean="0"/>
            <a:t>Usability</a:t>
          </a:r>
          <a:endParaRPr lang="fi-FI" dirty="0"/>
        </a:p>
      </dgm:t>
    </dgm:pt>
    <dgm:pt modelId="{5D991A68-CD84-45D0-AD60-03EF01D9EEB7}" type="parTrans" cxnId="{5F5A9086-AC66-4CD8-B5E4-80C9F3E8430E}">
      <dgm:prSet/>
      <dgm:spPr/>
      <dgm:t>
        <a:bodyPr/>
        <a:lstStyle/>
        <a:p>
          <a:endParaRPr lang="fi-FI"/>
        </a:p>
      </dgm:t>
    </dgm:pt>
    <dgm:pt modelId="{9A8D55E2-7ACF-4EF2-A34B-446C21BCF69E}" type="sibTrans" cxnId="{5F5A9086-AC66-4CD8-B5E4-80C9F3E8430E}">
      <dgm:prSet/>
      <dgm:spPr/>
      <dgm:t>
        <a:bodyPr/>
        <a:lstStyle/>
        <a:p>
          <a:endParaRPr lang="fi-FI"/>
        </a:p>
      </dgm:t>
    </dgm:pt>
    <dgm:pt modelId="{0C7D4420-F9D1-473D-9D6E-78797C47FE69}">
      <dgm:prSet phldrT="[Text]"/>
      <dgm:spPr/>
      <dgm:t>
        <a:bodyPr/>
        <a:lstStyle/>
        <a:p>
          <a:r>
            <a:rPr lang="fi-FI" dirty="0" err="1" smtClean="0"/>
            <a:t>Security</a:t>
          </a:r>
          <a:endParaRPr lang="fi-FI" dirty="0"/>
        </a:p>
      </dgm:t>
    </dgm:pt>
    <dgm:pt modelId="{8EE5A6CA-E735-4651-8A0D-5863FB527A2F}" type="parTrans" cxnId="{67379587-8579-4BFC-8AC0-59AB4AA475BB}">
      <dgm:prSet/>
      <dgm:spPr/>
      <dgm:t>
        <a:bodyPr/>
        <a:lstStyle/>
        <a:p>
          <a:endParaRPr lang="fi-FI"/>
        </a:p>
      </dgm:t>
    </dgm:pt>
    <dgm:pt modelId="{46AEE430-43E1-479D-BE28-C72F0F560E69}" type="sibTrans" cxnId="{67379587-8579-4BFC-8AC0-59AB4AA475BB}">
      <dgm:prSet/>
      <dgm:spPr/>
      <dgm:t>
        <a:bodyPr/>
        <a:lstStyle/>
        <a:p>
          <a:endParaRPr lang="fi-FI"/>
        </a:p>
      </dgm:t>
    </dgm:pt>
    <dgm:pt modelId="{7087B978-C317-4929-9470-5D0208721B91}">
      <dgm:prSet phldrT="[Text]"/>
      <dgm:spPr/>
      <dgm:t>
        <a:bodyPr/>
        <a:lstStyle/>
        <a:p>
          <a:r>
            <a:rPr lang="fi-FI" dirty="0" smtClean="0"/>
            <a:t>Traffic characteristics</a:t>
          </a:r>
          <a:endParaRPr lang="fi-FI" dirty="0"/>
        </a:p>
      </dgm:t>
    </dgm:pt>
    <dgm:pt modelId="{52A0AF6D-E86E-4E26-8777-D8233D9F9FFA}" type="parTrans" cxnId="{F75CA980-DB88-47C8-A576-65699C143893}">
      <dgm:prSet/>
      <dgm:spPr/>
      <dgm:t>
        <a:bodyPr/>
        <a:lstStyle/>
        <a:p>
          <a:endParaRPr lang="fi-FI"/>
        </a:p>
      </dgm:t>
    </dgm:pt>
    <dgm:pt modelId="{76FA0F54-4FFE-4DA4-8172-852A86871B49}" type="sibTrans" cxnId="{F75CA980-DB88-47C8-A576-65699C143893}">
      <dgm:prSet/>
      <dgm:spPr/>
      <dgm:t>
        <a:bodyPr/>
        <a:lstStyle/>
        <a:p>
          <a:endParaRPr lang="fi-FI"/>
        </a:p>
      </dgm:t>
    </dgm:pt>
    <dgm:pt modelId="{D3FB3069-2BCF-4849-ADDF-61ED23F02B40}" type="pres">
      <dgm:prSet presAssocID="{1178FBDE-F91A-4AF2-81BF-B6D1D24F690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1926E7D3-2E80-4BEB-9A39-1775DC1CE8BF}" type="pres">
      <dgm:prSet presAssocID="{68DB8AF5-6E78-4323-BF3E-1FFB457E5CB8}" presName="centerShape" presStyleLbl="node0" presStyleIdx="0" presStyleCnt="1"/>
      <dgm:spPr/>
      <dgm:t>
        <a:bodyPr/>
        <a:lstStyle/>
        <a:p>
          <a:endParaRPr lang="fi-FI"/>
        </a:p>
      </dgm:t>
    </dgm:pt>
    <dgm:pt modelId="{015EAE66-5869-4609-A1E1-E808E7840A0E}" type="pres">
      <dgm:prSet presAssocID="{268FEDD7-539D-47A7-83EA-4B4E2818EC4D}" presName="parTrans" presStyleLbl="bgSibTrans2D1" presStyleIdx="0" presStyleCnt="5"/>
      <dgm:spPr/>
      <dgm:t>
        <a:bodyPr/>
        <a:lstStyle/>
        <a:p>
          <a:endParaRPr lang="fi-FI"/>
        </a:p>
      </dgm:t>
    </dgm:pt>
    <dgm:pt modelId="{52F3A5F3-BE8F-4DF9-9C2D-A036813D1139}" type="pres">
      <dgm:prSet presAssocID="{46E992ED-1DEB-4906-AC3C-1ADB45E4CDE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602BC36-B760-4FFC-B512-04EE9588F7CB}" type="pres">
      <dgm:prSet presAssocID="{52A0AF6D-E86E-4E26-8777-D8233D9F9FFA}" presName="parTrans" presStyleLbl="bgSibTrans2D1" presStyleIdx="1" presStyleCnt="5"/>
      <dgm:spPr/>
      <dgm:t>
        <a:bodyPr/>
        <a:lstStyle/>
        <a:p>
          <a:endParaRPr lang="fi-FI"/>
        </a:p>
      </dgm:t>
    </dgm:pt>
    <dgm:pt modelId="{462477AE-0154-44A5-8C0C-253A3B116318}" type="pres">
      <dgm:prSet presAssocID="{7087B978-C317-4929-9470-5D0208721B91}" presName="node" presStyleLbl="node1" presStyleIdx="1" presStyleCnt="5" custScaleX="124041" custRadScaleRad="100283" custRadScaleInc="-2021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28ACD90-14AE-4C9A-8BB0-A1783A417BC7}" type="pres">
      <dgm:prSet presAssocID="{0ED8FD19-0A88-48E3-874F-054545B4D587}" presName="parTrans" presStyleLbl="bgSibTrans2D1" presStyleIdx="2" presStyleCnt="5"/>
      <dgm:spPr/>
      <dgm:t>
        <a:bodyPr/>
        <a:lstStyle/>
        <a:p>
          <a:endParaRPr lang="fi-FI"/>
        </a:p>
      </dgm:t>
    </dgm:pt>
    <dgm:pt modelId="{E0D5E172-2EEB-44C8-88BF-943AF2440868}" type="pres">
      <dgm:prSet presAssocID="{E2F3DD9D-70E4-42E2-B1FC-15F68BB4088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170E27F-BBCB-40AA-8F48-8647FB4BED80}" type="pres">
      <dgm:prSet presAssocID="{5D991A68-CD84-45D0-AD60-03EF01D9EEB7}" presName="parTrans" presStyleLbl="bgSibTrans2D1" presStyleIdx="3" presStyleCnt="5"/>
      <dgm:spPr/>
      <dgm:t>
        <a:bodyPr/>
        <a:lstStyle/>
        <a:p>
          <a:endParaRPr lang="fi-FI"/>
        </a:p>
      </dgm:t>
    </dgm:pt>
    <dgm:pt modelId="{D975A3D5-7BBD-40C9-90C2-8F67D9A83EDB}" type="pres">
      <dgm:prSet presAssocID="{AB6EA2D9-58F9-4E5E-AE3E-787FE10431C3}" presName="node" presStyleLbl="node1" presStyleIdx="3" presStyleCnt="5" custRadScaleRad="100037" custRadScaleInc="220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E40FDDB-539E-4CF5-9F04-F724224B5B02}" type="pres">
      <dgm:prSet presAssocID="{8EE5A6CA-E735-4651-8A0D-5863FB527A2F}" presName="parTrans" presStyleLbl="bgSibTrans2D1" presStyleIdx="4" presStyleCnt="5"/>
      <dgm:spPr/>
      <dgm:t>
        <a:bodyPr/>
        <a:lstStyle/>
        <a:p>
          <a:endParaRPr lang="fi-FI"/>
        </a:p>
      </dgm:t>
    </dgm:pt>
    <dgm:pt modelId="{0FA1F722-DB7B-471A-B1EF-751860F1A0CB}" type="pres">
      <dgm:prSet presAssocID="{0C7D4420-F9D1-473D-9D6E-78797C47FE6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19C22B4-C76F-4988-8803-E05749D1CB13}" type="presOf" srcId="{7087B978-C317-4929-9470-5D0208721B91}" destId="{462477AE-0154-44A5-8C0C-253A3B116318}" srcOrd="0" destOrd="0" presId="urn:microsoft.com/office/officeart/2005/8/layout/radial4"/>
    <dgm:cxn modelId="{5F5A9086-AC66-4CD8-B5E4-80C9F3E8430E}" srcId="{68DB8AF5-6E78-4323-BF3E-1FFB457E5CB8}" destId="{AB6EA2D9-58F9-4E5E-AE3E-787FE10431C3}" srcOrd="3" destOrd="0" parTransId="{5D991A68-CD84-45D0-AD60-03EF01D9EEB7}" sibTransId="{9A8D55E2-7ACF-4EF2-A34B-446C21BCF69E}"/>
    <dgm:cxn modelId="{929D60DE-FEB0-4765-BBDC-81EA54A25CC7}" srcId="{68DB8AF5-6E78-4323-BF3E-1FFB457E5CB8}" destId="{46E992ED-1DEB-4906-AC3C-1ADB45E4CDE0}" srcOrd="0" destOrd="0" parTransId="{268FEDD7-539D-47A7-83EA-4B4E2818EC4D}" sibTransId="{8FA5998C-6848-4E49-AE14-D97CEB7E8B44}"/>
    <dgm:cxn modelId="{4A9869F3-CEB9-4531-89A3-77DE3986E5C2}" type="presOf" srcId="{5D991A68-CD84-45D0-AD60-03EF01D9EEB7}" destId="{B170E27F-BBCB-40AA-8F48-8647FB4BED80}" srcOrd="0" destOrd="0" presId="urn:microsoft.com/office/officeart/2005/8/layout/radial4"/>
    <dgm:cxn modelId="{67379587-8579-4BFC-8AC0-59AB4AA475BB}" srcId="{68DB8AF5-6E78-4323-BF3E-1FFB457E5CB8}" destId="{0C7D4420-F9D1-473D-9D6E-78797C47FE69}" srcOrd="4" destOrd="0" parTransId="{8EE5A6CA-E735-4651-8A0D-5863FB527A2F}" sibTransId="{46AEE430-43E1-479D-BE28-C72F0F560E69}"/>
    <dgm:cxn modelId="{AD929850-2FC1-448E-AA8C-6CAC5B00F4B9}" type="presOf" srcId="{0C7D4420-F9D1-473D-9D6E-78797C47FE69}" destId="{0FA1F722-DB7B-471A-B1EF-751860F1A0CB}" srcOrd="0" destOrd="0" presId="urn:microsoft.com/office/officeart/2005/8/layout/radial4"/>
    <dgm:cxn modelId="{293E09EC-89A3-4202-B97D-C45FC115D86A}" srcId="{1178FBDE-F91A-4AF2-81BF-B6D1D24F6902}" destId="{68DB8AF5-6E78-4323-BF3E-1FFB457E5CB8}" srcOrd="0" destOrd="0" parTransId="{F3E8C9D0-585F-4E1E-B7B2-8D396914D3A4}" sibTransId="{7DB4960B-DD3D-4F54-AD12-3F7A20C9B582}"/>
    <dgm:cxn modelId="{C05A7FCA-29A5-40DF-98F9-47D94F8A87AF}" type="presOf" srcId="{68DB8AF5-6E78-4323-BF3E-1FFB457E5CB8}" destId="{1926E7D3-2E80-4BEB-9A39-1775DC1CE8BF}" srcOrd="0" destOrd="0" presId="urn:microsoft.com/office/officeart/2005/8/layout/radial4"/>
    <dgm:cxn modelId="{8E974B90-EA3D-415D-B30D-B8C3991F5539}" type="presOf" srcId="{8EE5A6CA-E735-4651-8A0D-5863FB527A2F}" destId="{9E40FDDB-539E-4CF5-9F04-F724224B5B02}" srcOrd="0" destOrd="0" presId="urn:microsoft.com/office/officeart/2005/8/layout/radial4"/>
    <dgm:cxn modelId="{6FEB9080-DF69-41B2-9388-07A9B323A154}" type="presOf" srcId="{268FEDD7-539D-47A7-83EA-4B4E2818EC4D}" destId="{015EAE66-5869-4609-A1E1-E808E7840A0E}" srcOrd="0" destOrd="0" presId="urn:microsoft.com/office/officeart/2005/8/layout/radial4"/>
    <dgm:cxn modelId="{3105FBA7-FFCA-49AC-945F-CB103E95ACCC}" type="presOf" srcId="{AB6EA2D9-58F9-4E5E-AE3E-787FE10431C3}" destId="{D975A3D5-7BBD-40C9-90C2-8F67D9A83EDB}" srcOrd="0" destOrd="0" presId="urn:microsoft.com/office/officeart/2005/8/layout/radial4"/>
    <dgm:cxn modelId="{5C8D8C32-421A-4570-885A-6C44D7557F09}" type="presOf" srcId="{0ED8FD19-0A88-48E3-874F-054545B4D587}" destId="{528ACD90-14AE-4C9A-8BB0-A1783A417BC7}" srcOrd="0" destOrd="0" presId="urn:microsoft.com/office/officeart/2005/8/layout/radial4"/>
    <dgm:cxn modelId="{C4A4D650-F495-463E-9EEB-16FCF74F0E0A}" type="presOf" srcId="{E2F3DD9D-70E4-42E2-B1FC-15F68BB40886}" destId="{E0D5E172-2EEB-44C8-88BF-943AF2440868}" srcOrd="0" destOrd="0" presId="urn:microsoft.com/office/officeart/2005/8/layout/radial4"/>
    <dgm:cxn modelId="{F75CA980-DB88-47C8-A576-65699C143893}" srcId="{68DB8AF5-6E78-4323-BF3E-1FFB457E5CB8}" destId="{7087B978-C317-4929-9470-5D0208721B91}" srcOrd="1" destOrd="0" parTransId="{52A0AF6D-E86E-4E26-8777-D8233D9F9FFA}" sibTransId="{76FA0F54-4FFE-4DA4-8172-852A86871B49}"/>
    <dgm:cxn modelId="{45E472CB-36C8-48AB-B412-FABD08CC3972}" srcId="{68DB8AF5-6E78-4323-BF3E-1FFB457E5CB8}" destId="{E2F3DD9D-70E4-42E2-B1FC-15F68BB40886}" srcOrd="2" destOrd="0" parTransId="{0ED8FD19-0A88-48E3-874F-054545B4D587}" sibTransId="{869012D9-62B4-4742-963B-7A725E83DDF9}"/>
    <dgm:cxn modelId="{A96715F4-3833-4E03-B2A9-417DE50115AE}" type="presOf" srcId="{46E992ED-1DEB-4906-AC3C-1ADB45E4CDE0}" destId="{52F3A5F3-BE8F-4DF9-9C2D-A036813D1139}" srcOrd="0" destOrd="0" presId="urn:microsoft.com/office/officeart/2005/8/layout/radial4"/>
    <dgm:cxn modelId="{C8298E25-D38B-4529-8D46-06BBBAB404DA}" type="presOf" srcId="{52A0AF6D-E86E-4E26-8777-D8233D9F9FFA}" destId="{F602BC36-B760-4FFC-B512-04EE9588F7CB}" srcOrd="0" destOrd="0" presId="urn:microsoft.com/office/officeart/2005/8/layout/radial4"/>
    <dgm:cxn modelId="{C39DEF21-DF96-4B7E-B377-3B178761FEFF}" type="presOf" srcId="{1178FBDE-F91A-4AF2-81BF-B6D1D24F6902}" destId="{D3FB3069-2BCF-4849-ADDF-61ED23F02B40}" srcOrd="0" destOrd="0" presId="urn:microsoft.com/office/officeart/2005/8/layout/radial4"/>
    <dgm:cxn modelId="{CEC8799A-2BFE-4828-8BA9-40D2F2D15F55}" type="presParOf" srcId="{D3FB3069-2BCF-4849-ADDF-61ED23F02B40}" destId="{1926E7D3-2E80-4BEB-9A39-1775DC1CE8BF}" srcOrd="0" destOrd="0" presId="urn:microsoft.com/office/officeart/2005/8/layout/radial4"/>
    <dgm:cxn modelId="{F4131857-94C8-444C-9299-798FA195E538}" type="presParOf" srcId="{D3FB3069-2BCF-4849-ADDF-61ED23F02B40}" destId="{015EAE66-5869-4609-A1E1-E808E7840A0E}" srcOrd="1" destOrd="0" presId="urn:microsoft.com/office/officeart/2005/8/layout/radial4"/>
    <dgm:cxn modelId="{14E09EBC-AD6C-42F2-88CD-D91FF4E638A6}" type="presParOf" srcId="{D3FB3069-2BCF-4849-ADDF-61ED23F02B40}" destId="{52F3A5F3-BE8F-4DF9-9C2D-A036813D1139}" srcOrd="2" destOrd="0" presId="urn:microsoft.com/office/officeart/2005/8/layout/radial4"/>
    <dgm:cxn modelId="{61BA376A-9156-47FA-A781-9508A6618131}" type="presParOf" srcId="{D3FB3069-2BCF-4849-ADDF-61ED23F02B40}" destId="{F602BC36-B760-4FFC-B512-04EE9588F7CB}" srcOrd="3" destOrd="0" presId="urn:microsoft.com/office/officeart/2005/8/layout/radial4"/>
    <dgm:cxn modelId="{ADE1A87D-8FF2-483E-B978-2524140E8C36}" type="presParOf" srcId="{D3FB3069-2BCF-4849-ADDF-61ED23F02B40}" destId="{462477AE-0154-44A5-8C0C-253A3B116318}" srcOrd="4" destOrd="0" presId="urn:microsoft.com/office/officeart/2005/8/layout/radial4"/>
    <dgm:cxn modelId="{422F7663-5333-4601-958F-DDFCC9A022D8}" type="presParOf" srcId="{D3FB3069-2BCF-4849-ADDF-61ED23F02B40}" destId="{528ACD90-14AE-4C9A-8BB0-A1783A417BC7}" srcOrd="5" destOrd="0" presId="urn:microsoft.com/office/officeart/2005/8/layout/radial4"/>
    <dgm:cxn modelId="{78B49E82-9D4C-4481-85BE-B2B46365A9B5}" type="presParOf" srcId="{D3FB3069-2BCF-4849-ADDF-61ED23F02B40}" destId="{E0D5E172-2EEB-44C8-88BF-943AF2440868}" srcOrd="6" destOrd="0" presId="urn:microsoft.com/office/officeart/2005/8/layout/radial4"/>
    <dgm:cxn modelId="{D9855762-1B27-47E3-AF07-C5EA22BF1EE1}" type="presParOf" srcId="{D3FB3069-2BCF-4849-ADDF-61ED23F02B40}" destId="{B170E27F-BBCB-40AA-8F48-8647FB4BED80}" srcOrd="7" destOrd="0" presId="urn:microsoft.com/office/officeart/2005/8/layout/radial4"/>
    <dgm:cxn modelId="{8155A7B0-480F-486E-8FC6-2997C95586E2}" type="presParOf" srcId="{D3FB3069-2BCF-4849-ADDF-61ED23F02B40}" destId="{D975A3D5-7BBD-40C9-90C2-8F67D9A83EDB}" srcOrd="8" destOrd="0" presId="urn:microsoft.com/office/officeart/2005/8/layout/radial4"/>
    <dgm:cxn modelId="{B0A2DC06-F16C-4CC1-A163-D4E9F5FFCF94}" type="presParOf" srcId="{D3FB3069-2BCF-4849-ADDF-61ED23F02B40}" destId="{9E40FDDB-539E-4CF5-9F04-F724224B5B02}" srcOrd="9" destOrd="0" presId="urn:microsoft.com/office/officeart/2005/8/layout/radial4"/>
    <dgm:cxn modelId="{AC061FF2-D6B0-474D-B8D6-15F174D7F087}" type="presParOf" srcId="{D3FB3069-2BCF-4849-ADDF-61ED23F02B40}" destId="{0FA1F722-DB7B-471A-B1EF-751860F1A0CB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3D655E-C92D-44CD-A095-0D4EEA9225A3}" type="doc">
      <dgm:prSet loTypeId="urn:microsoft.com/office/officeart/2005/8/layout/process1" loCatId="process" qsTypeId="urn:microsoft.com/office/officeart/2005/8/quickstyle/simple5" qsCatId="simple" csTypeId="urn:microsoft.com/office/officeart/2005/8/colors/accent0_1" csCatId="mainScheme" phldr="1"/>
      <dgm:spPr/>
    </dgm:pt>
    <dgm:pt modelId="{3B70B402-A10F-40B1-B680-00585474563A}">
      <dgm:prSet phldrT="[Text]"/>
      <dgm:spPr>
        <a:solidFill>
          <a:schemeClr val="accent1"/>
        </a:solidFill>
      </dgm:spPr>
      <dgm:t>
        <a:bodyPr/>
        <a:lstStyle/>
        <a:p>
          <a:r>
            <a:rPr lang="fi-FI" dirty="0" smtClean="0"/>
            <a:t>Connectivity and routers</a:t>
          </a:r>
          <a:endParaRPr lang="fi-FI" dirty="0"/>
        </a:p>
      </dgm:t>
    </dgm:pt>
    <dgm:pt modelId="{DC52638A-4133-4229-A3C5-681A8DD7485B}" type="parTrans" cxnId="{EAE9E52F-5208-4E16-924F-10B81783F9C8}">
      <dgm:prSet/>
      <dgm:spPr/>
      <dgm:t>
        <a:bodyPr/>
        <a:lstStyle/>
        <a:p>
          <a:endParaRPr lang="fi-FI"/>
        </a:p>
      </dgm:t>
    </dgm:pt>
    <dgm:pt modelId="{F63EB2B4-148C-4359-B0AB-E3D47E063FC5}" type="sibTrans" cxnId="{EAE9E52F-5208-4E16-924F-10B81783F9C8}">
      <dgm:prSet/>
      <dgm:spPr/>
      <dgm:t>
        <a:bodyPr/>
        <a:lstStyle/>
        <a:p>
          <a:endParaRPr lang="fi-FI"/>
        </a:p>
      </dgm:t>
    </dgm:pt>
    <dgm:pt modelId="{B1FA1327-DD03-4BE2-9FD8-ACFF8F300DF0}">
      <dgm:prSet phldrT="[Text]"/>
      <dgm:spPr>
        <a:solidFill>
          <a:schemeClr val="accent1"/>
        </a:solidFill>
      </dgm:spPr>
      <dgm:t>
        <a:bodyPr/>
        <a:lstStyle/>
        <a:p>
          <a:r>
            <a:rPr lang="fi-FI" dirty="0" err="1" smtClean="0"/>
            <a:t>Firewalls</a:t>
          </a:r>
          <a:endParaRPr lang="fi-FI" dirty="0"/>
        </a:p>
      </dgm:t>
    </dgm:pt>
    <dgm:pt modelId="{2301AD9B-5B75-449F-A0F5-3884E448DD33}" type="parTrans" cxnId="{BD255729-315C-4944-B777-1A381AF0AA71}">
      <dgm:prSet/>
      <dgm:spPr/>
      <dgm:t>
        <a:bodyPr/>
        <a:lstStyle/>
        <a:p>
          <a:endParaRPr lang="fi-FI"/>
        </a:p>
      </dgm:t>
    </dgm:pt>
    <dgm:pt modelId="{BFDED9A7-83A4-4282-9390-88B2138F0051}" type="sibTrans" cxnId="{BD255729-315C-4944-B777-1A381AF0AA71}">
      <dgm:prSet/>
      <dgm:spPr/>
      <dgm:t>
        <a:bodyPr/>
        <a:lstStyle/>
        <a:p>
          <a:endParaRPr lang="fi-FI"/>
        </a:p>
      </dgm:t>
    </dgm:pt>
    <dgm:pt modelId="{27D1AA4E-48CC-4DF3-A410-8B40B6CE70D8}">
      <dgm:prSet phldrT="[Text]"/>
      <dgm:spPr>
        <a:solidFill>
          <a:schemeClr val="accent1"/>
        </a:solidFill>
      </dgm:spPr>
      <dgm:t>
        <a:bodyPr/>
        <a:lstStyle/>
        <a:p>
          <a:r>
            <a:rPr lang="fi-FI" dirty="0" smtClean="0"/>
            <a:t>Server load balancers</a:t>
          </a:r>
          <a:endParaRPr lang="fi-FI" dirty="0"/>
        </a:p>
      </dgm:t>
    </dgm:pt>
    <dgm:pt modelId="{EACB9D12-137E-4538-9031-D533FC1AFE7C}" type="parTrans" cxnId="{D3F50681-C8E4-4448-BF3C-3AC8C28226AC}">
      <dgm:prSet/>
      <dgm:spPr/>
      <dgm:t>
        <a:bodyPr/>
        <a:lstStyle/>
        <a:p>
          <a:endParaRPr lang="fi-FI"/>
        </a:p>
      </dgm:t>
    </dgm:pt>
    <dgm:pt modelId="{01FED3FF-5733-42F9-B17D-F8A29A8F8A7E}" type="sibTrans" cxnId="{D3F50681-C8E4-4448-BF3C-3AC8C28226AC}">
      <dgm:prSet/>
      <dgm:spPr/>
      <dgm:t>
        <a:bodyPr/>
        <a:lstStyle/>
        <a:p>
          <a:endParaRPr lang="fi-FI"/>
        </a:p>
      </dgm:t>
    </dgm:pt>
    <dgm:pt modelId="{7F7814AC-84E3-4E80-B74E-3B2745B7C882}">
      <dgm:prSet phldrT="[Text]"/>
      <dgm:spPr>
        <a:solidFill>
          <a:schemeClr val="accent4"/>
        </a:solidFill>
      </dgm:spPr>
      <dgm:t>
        <a:bodyPr/>
        <a:lstStyle/>
        <a:p>
          <a:r>
            <a:rPr lang="fi-FI" dirty="0" err="1" smtClean="0"/>
            <a:t>Applications</a:t>
          </a:r>
          <a:endParaRPr lang="fi-FI" dirty="0"/>
        </a:p>
      </dgm:t>
    </dgm:pt>
    <dgm:pt modelId="{F39773C5-92A6-4A49-AC5D-CDB64B94A6DF}" type="parTrans" cxnId="{8032D251-3E09-45BC-9434-A56A6799DF1B}">
      <dgm:prSet/>
      <dgm:spPr/>
      <dgm:t>
        <a:bodyPr/>
        <a:lstStyle/>
        <a:p>
          <a:endParaRPr lang="fi-FI"/>
        </a:p>
      </dgm:t>
    </dgm:pt>
    <dgm:pt modelId="{1AEA6031-6BE0-4A65-8FA0-FAC95CFDE2A5}" type="sibTrans" cxnId="{8032D251-3E09-45BC-9434-A56A6799DF1B}">
      <dgm:prSet/>
      <dgm:spPr/>
      <dgm:t>
        <a:bodyPr/>
        <a:lstStyle/>
        <a:p>
          <a:endParaRPr lang="fi-FI"/>
        </a:p>
      </dgm:t>
    </dgm:pt>
    <dgm:pt modelId="{FE8F125D-779C-48AD-8F57-96AFB9A1CC7E}">
      <dgm:prSet phldrT="[Text]"/>
      <dgm:spPr>
        <a:solidFill>
          <a:schemeClr val="accent4"/>
        </a:solidFill>
      </dgm:spPr>
      <dgm:t>
        <a:bodyPr/>
        <a:lstStyle/>
        <a:p>
          <a:r>
            <a:rPr lang="fi-FI" dirty="0" err="1" smtClean="0"/>
            <a:t>Databases</a:t>
          </a:r>
          <a:endParaRPr lang="fi-FI" dirty="0"/>
        </a:p>
      </dgm:t>
    </dgm:pt>
    <dgm:pt modelId="{0F3DB053-8110-4F33-94EF-04B949EFCA8F}" type="parTrans" cxnId="{17E4FF51-229E-4A90-8C0D-D9F5EDA01019}">
      <dgm:prSet/>
      <dgm:spPr/>
      <dgm:t>
        <a:bodyPr/>
        <a:lstStyle/>
        <a:p>
          <a:endParaRPr lang="fi-FI"/>
        </a:p>
      </dgm:t>
    </dgm:pt>
    <dgm:pt modelId="{46E91981-99E5-4233-9716-3FFF427B4CAB}" type="sibTrans" cxnId="{17E4FF51-229E-4A90-8C0D-D9F5EDA01019}">
      <dgm:prSet/>
      <dgm:spPr/>
      <dgm:t>
        <a:bodyPr/>
        <a:lstStyle/>
        <a:p>
          <a:endParaRPr lang="fi-FI"/>
        </a:p>
      </dgm:t>
    </dgm:pt>
    <dgm:pt modelId="{BBE72EEB-C9D9-4E7A-A5D9-AF9FD5C17677}">
      <dgm:prSet phldrT="[Text]"/>
      <dgm:spPr>
        <a:solidFill>
          <a:schemeClr val="accent1"/>
        </a:solidFill>
      </dgm:spPr>
      <dgm:t>
        <a:bodyPr/>
        <a:lstStyle/>
        <a:p>
          <a:r>
            <a:rPr lang="fi-FI" dirty="0" smtClean="0"/>
            <a:t>Disk </a:t>
          </a:r>
          <a:r>
            <a:rPr lang="fi-FI" dirty="0" err="1" smtClean="0"/>
            <a:t>spaces</a:t>
          </a:r>
          <a:endParaRPr lang="fi-FI" dirty="0"/>
        </a:p>
      </dgm:t>
    </dgm:pt>
    <dgm:pt modelId="{043D733A-094B-49D4-BAD5-29D302A4BAB4}" type="parTrans" cxnId="{B455CA9D-1002-42CA-A71B-D8CA0532D6EE}">
      <dgm:prSet/>
      <dgm:spPr/>
      <dgm:t>
        <a:bodyPr/>
        <a:lstStyle/>
        <a:p>
          <a:endParaRPr lang="fi-FI"/>
        </a:p>
      </dgm:t>
    </dgm:pt>
    <dgm:pt modelId="{5EC9408E-3C41-4DD9-8076-4B2FA574DDE9}" type="sibTrans" cxnId="{B455CA9D-1002-42CA-A71B-D8CA0532D6EE}">
      <dgm:prSet/>
      <dgm:spPr/>
      <dgm:t>
        <a:bodyPr/>
        <a:lstStyle/>
        <a:p>
          <a:endParaRPr lang="fi-FI"/>
        </a:p>
      </dgm:t>
    </dgm:pt>
    <dgm:pt modelId="{26392165-56C5-4C8A-B333-7E5A7F90F35A}" type="pres">
      <dgm:prSet presAssocID="{1C3D655E-C92D-44CD-A095-0D4EEA9225A3}" presName="Name0" presStyleCnt="0">
        <dgm:presLayoutVars>
          <dgm:dir/>
          <dgm:resizeHandles val="exact"/>
        </dgm:presLayoutVars>
      </dgm:prSet>
      <dgm:spPr/>
    </dgm:pt>
    <dgm:pt modelId="{6E53DC62-C0DA-48FD-AA24-68F685AED209}" type="pres">
      <dgm:prSet presAssocID="{3B70B402-A10F-40B1-B680-00585474563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1A9BB56-D128-481D-A994-3974DE17CF83}" type="pres">
      <dgm:prSet presAssocID="{F63EB2B4-148C-4359-B0AB-E3D47E063FC5}" presName="sibTrans" presStyleLbl="sibTrans2D1" presStyleIdx="0" presStyleCnt="5"/>
      <dgm:spPr/>
      <dgm:t>
        <a:bodyPr/>
        <a:lstStyle/>
        <a:p>
          <a:endParaRPr lang="fi-FI"/>
        </a:p>
      </dgm:t>
    </dgm:pt>
    <dgm:pt modelId="{C5B4CC45-A3EB-4FBB-BDAC-FC76035200B0}" type="pres">
      <dgm:prSet presAssocID="{F63EB2B4-148C-4359-B0AB-E3D47E063FC5}" presName="connectorText" presStyleLbl="sibTrans2D1" presStyleIdx="0" presStyleCnt="5"/>
      <dgm:spPr/>
      <dgm:t>
        <a:bodyPr/>
        <a:lstStyle/>
        <a:p>
          <a:endParaRPr lang="fi-FI"/>
        </a:p>
      </dgm:t>
    </dgm:pt>
    <dgm:pt modelId="{083CF3BC-B494-44E1-891A-FFE6724D5D8D}" type="pres">
      <dgm:prSet presAssocID="{B1FA1327-DD03-4BE2-9FD8-ACFF8F300DF0}" presName="node" presStyleLbl="node1" presStyleIdx="1" presStyleCnt="6" custLinFactNeighborX="-3111" custLinFactNeighborY="-202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1176092-9575-4E0F-A929-95F147B9A8C5}" type="pres">
      <dgm:prSet presAssocID="{BFDED9A7-83A4-4282-9390-88B2138F0051}" presName="sibTrans" presStyleLbl="sibTrans2D1" presStyleIdx="1" presStyleCnt="5"/>
      <dgm:spPr/>
      <dgm:t>
        <a:bodyPr/>
        <a:lstStyle/>
        <a:p>
          <a:endParaRPr lang="fi-FI"/>
        </a:p>
      </dgm:t>
    </dgm:pt>
    <dgm:pt modelId="{FDA54549-058F-4AF8-8ED5-F87BFEAF3F12}" type="pres">
      <dgm:prSet presAssocID="{BFDED9A7-83A4-4282-9390-88B2138F0051}" presName="connectorText" presStyleLbl="sibTrans2D1" presStyleIdx="1" presStyleCnt="5"/>
      <dgm:spPr/>
      <dgm:t>
        <a:bodyPr/>
        <a:lstStyle/>
        <a:p>
          <a:endParaRPr lang="fi-FI"/>
        </a:p>
      </dgm:t>
    </dgm:pt>
    <dgm:pt modelId="{0109831B-446F-4410-8965-05104DC460C0}" type="pres">
      <dgm:prSet presAssocID="{27D1AA4E-48CC-4DF3-A410-8B40B6CE70D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17CCA88-8E2B-41C0-9F17-49F8D99D6B46}" type="pres">
      <dgm:prSet presAssocID="{01FED3FF-5733-42F9-B17D-F8A29A8F8A7E}" presName="sibTrans" presStyleLbl="sibTrans2D1" presStyleIdx="2" presStyleCnt="5"/>
      <dgm:spPr/>
      <dgm:t>
        <a:bodyPr/>
        <a:lstStyle/>
        <a:p>
          <a:endParaRPr lang="fi-FI"/>
        </a:p>
      </dgm:t>
    </dgm:pt>
    <dgm:pt modelId="{44F17947-3F28-4947-8FDF-3602BE92752E}" type="pres">
      <dgm:prSet presAssocID="{01FED3FF-5733-42F9-B17D-F8A29A8F8A7E}" presName="connectorText" presStyleLbl="sibTrans2D1" presStyleIdx="2" presStyleCnt="5"/>
      <dgm:spPr/>
      <dgm:t>
        <a:bodyPr/>
        <a:lstStyle/>
        <a:p>
          <a:endParaRPr lang="fi-FI"/>
        </a:p>
      </dgm:t>
    </dgm:pt>
    <dgm:pt modelId="{DE1131C2-4FD5-46A4-AA4D-17AE4021EA7D}" type="pres">
      <dgm:prSet presAssocID="{7F7814AC-84E3-4E80-B74E-3B2745B7C88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3A53748-45CD-4BD4-AD15-16B7A2DD8A0F}" type="pres">
      <dgm:prSet presAssocID="{1AEA6031-6BE0-4A65-8FA0-FAC95CFDE2A5}" presName="sibTrans" presStyleLbl="sibTrans2D1" presStyleIdx="3" presStyleCnt="5"/>
      <dgm:spPr/>
      <dgm:t>
        <a:bodyPr/>
        <a:lstStyle/>
        <a:p>
          <a:endParaRPr lang="fi-FI"/>
        </a:p>
      </dgm:t>
    </dgm:pt>
    <dgm:pt modelId="{29EB087C-5F20-4EDE-B85F-486FB7F8C9CE}" type="pres">
      <dgm:prSet presAssocID="{1AEA6031-6BE0-4A65-8FA0-FAC95CFDE2A5}" presName="connectorText" presStyleLbl="sibTrans2D1" presStyleIdx="3" presStyleCnt="5"/>
      <dgm:spPr/>
      <dgm:t>
        <a:bodyPr/>
        <a:lstStyle/>
        <a:p>
          <a:endParaRPr lang="fi-FI"/>
        </a:p>
      </dgm:t>
    </dgm:pt>
    <dgm:pt modelId="{2F6872E7-1220-47D0-B2C5-4209B9EE0749}" type="pres">
      <dgm:prSet presAssocID="{FE8F125D-779C-48AD-8F57-96AFB9A1CC7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FE4910B-1BEA-492F-96C8-1092AD7E1F7F}" type="pres">
      <dgm:prSet presAssocID="{46E91981-99E5-4233-9716-3FFF427B4CAB}" presName="sibTrans" presStyleLbl="sibTrans2D1" presStyleIdx="4" presStyleCnt="5"/>
      <dgm:spPr/>
      <dgm:t>
        <a:bodyPr/>
        <a:lstStyle/>
        <a:p>
          <a:endParaRPr lang="fi-FI"/>
        </a:p>
      </dgm:t>
    </dgm:pt>
    <dgm:pt modelId="{147B4879-2C90-4404-949E-8449F5C86D9E}" type="pres">
      <dgm:prSet presAssocID="{46E91981-99E5-4233-9716-3FFF427B4CAB}" presName="connectorText" presStyleLbl="sibTrans2D1" presStyleIdx="4" presStyleCnt="5"/>
      <dgm:spPr/>
      <dgm:t>
        <a:bodyPr/>
        <a:lstStyle/>
        <a:p>
          <a:endParaRPr lang="fi-FI"/>
        </a:p>
      </dgm:t>
    </dgm:pt>
    <dgm:pt modelId="{0DBB95BD-EE4A-44D1-A081-DFE1FF63F650}" type="pres">
      <dgm:prSet presAssocID="{BBE72EEB-C9D9-4E7A-A5D9-AF9FD5C1767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10FEEE12-9F76-4F9F-8669-0BCD195FC81E}" type="presOf" srcId="{1C3D655E-C92D-44CD-A095-0D4EEA9225A3}" destId="{26392165-56C5-4C8A-B333-7E5A7F90F35A}" srcOrd="0" destOrd="0" presId="urn:microsoft.com/office/officeart/2005/8/layout/process1"/>
    <dgm:cxn modelId="{20D4E707-3191-4AF6-B8A4-C94E8892F3FE}" type="presOf" srcId="{3B70B402-A10F-40B1-B680-00585474563A}" destId="{6E53DC62-C0DA-48FD-AA24-68F685AED209}" srcOrd="0" destOrd="0" presId="urn:microsoft.com/office/officeart/2005/8/layout/process1"/>
    <dgm:cxn modelId="{BD255729-315C-4944-B777-1A381AF0AA71}" srcId="{1C3D655E-C92D-44CD-A095-0D4EEA9225A3}" destId="{B1FA1327-DD03-4BE2-9FD8-ACFF8F300DF0}" srcOrd="1" destOrd="0" parTransId="{2301AD9B-5B75-449F-A0F5-3884E448DD33}" sibTransId="{BFDED9A7-83A4-4282-9390-88B2138F0051}"/>
    <dgm:cxn modelId="{D3F50681-C8E4-4448-BF3C-3AC8C28226AC}" srcId="{1C3D655E-C92D-44CD-A095-0D4EEA9225A3}" destId="{27D1AA4E-48CC-4DF3-A410-8B40B6CE70D8}" srcOrd="2" destOrd="0" parTransId="{EACB9D12-137E-4538-9031-D533FC1AFE7C}" sibTransId="{01FED3FF-5733-42F9-B17D-F8A29A8F8A7E}"/>
    <dgm:cxn modelId="{81BBE10E-24BE-44F0-90A3-E344FDAB21E7}" type="presOf" srcId="{46E91981-99E5-4233-9716-3FFF427B4CAB}" destId="{147B4879-2C90-4404-949E-8449F5C86D9E}" srcOrd="1" destOrd="0" presId="urn:microsoft.com/office/officeart/2005/8/layout/process1"/>
    <dgm:cxn modelId="{5E9C731C-755A-4638-BD31-39FA507B5012}" type="presOf" srcId="{BFDED9A7-83A4-4282-9390-88B2138F0051}" destId="{FDA54549-058F-4AF8-8ED5-F87BFEAF3F12}" srcOrd="1" destOrd="0" presId="urn:microsoft.com/office/officeart/2005/8/layout/process1"/>
    <dgm:cxn modelId="{CA41878A-DE0C-42BA-80FC-F1A6C7925CBA}" type="presOf" srcId="{27D1AA4E-48CC-4DF3-A410-8B40B6CE70D8}" destId="{0109831B-446F-4410-8965-05104DC460C0}" srcOrd="0" destOrd="0" presId="urn:microsoft.com/office/officeart/2005/8/layout/process1"/>
    <dgm:cxn modelId="{6D33FA1C-19D3-48FF-B1CB-0276C6C64D4A}" type="presOf" srcId="{46E91981-99E5-4233-9716-3FFF427B4CAB}" destId="{CFE4910B-1BEA-492F-96C8-1092AD7E1F7F}" srcOrd="0" destOrd="0" presId="urn:microsoft.com/office/officeart/2005/8/layout/process1"/>
    <dgm:cxn modelId="{9968C393-A1F6-4C8A-AFB5-716A9CA929B3}" type="presOf" srcId="{F63EB2B4-148C-4359-B0AB-E3D47E063FC5}" destId="{A1A9BB56-D128-481D-A994-3974DE17CF83}" srcOrd="0" destOrd="0" presId="urn:microsoft.com/office/officeart/2005/8/layout/process1"/>
    <dgm:cxn modelId="{EAE9E52F-5208-4E16-924F-10B81783F9C8}" srcId="{1C3D655E-C92D-44CD-A095-0D4EEA9225A3}" destId="{3B70B402-A10F-40B1-B680-00585474563A}" srcOrd="0" destOrd="0" parTransId="{DC52638A-4133-4229-A3C5-681A8DD7485B}" sibTransId="{F63EB2B4-148C-4359-B0AB-E3D47E063FC5}"/>
    <dgm:cxn modelId="{89692A62-E8B4-4581-B61C-06C1B127C199}" type="presOf" srcId="{7F7814AC-84E3-4E80-B74E-3B2745B7C882}" destId="{DE1131C2-4FD5-46A4-AA4D-17AE4021EA7D}" srcOrd="0" destOrd="0" presId="urn:microsoft.com/office/officeart/2005/8/layout/process1"/>
    <dgm:cxn modelId="{C80F0878-ADDB-4028-82F0-536F7D22A26C}" type="presOf" srcId="{1AEA6031-6BE0-4A65-8FA0-FAC95CFDE2A5}" destId="{53A53748-45CD-4BD4-AD15-16B7A2DD8A0F}" srcOrd="0" destOrd="0" presId="urn:microsoft.com/office/officeart/2005/8/layout/process1"/>
    <dgm:cxn modelId="{78A2CE6B-CFF8-4385-A932-A0B91B53931E}" type="presOf" srcId="{1AEA6031-6BE0-4A65-8FA0-FAC95CFDE2A5}" destId="{29EB087C-5F20-4EDE-B85F-486FB7F8C9CE}" srcOrd="1" destOrd="0" presId="urn:microsoft.com/office/officeart/2005/8/layout/process1"/>
    <dgm:cxn modelId="{B455CA9D-1002-42CA-A71B-D8CA0532D6EE}" srcId="{1C3D655E-C92D-44CD-A095-0D4EEA9225A3}" destId="{BBE72EEB-C9D9-4E7A-A5D9-AF9FD5C17677}" srcOrd="5" destOrd="0" parTransId="{043D733A-094B-49D4-BAD5-29D302A4BAB4}" sibTransId="{5EC9408E-3C41-4DD9-8076-4B2FA574DDE9}"/>
    <dgm:cxn modelId="{A939CF3F-DE10-4F6C-BA00-1C9378A09A90}" type="presOf" srcId="{FE8F125D-779C-48AD-8F57-96AFB9A1CC7E}" destId="{2F6872E7-1220-47D0-B2C5-4209B9EE0749}" srcOrd="0" destOrd="0" presId="urn:microsoft.com/office/officeart/2005/8/layout/process1"/>
    <dgm:cxn modelId="{C2F1CBFD-7BFA-4364-B447-66EEC47B2831}" type="presOf" srcId="{BFDED9A7-83A4-4282-9390-88B2138F0051}" destId="{51176092-9575-4E0F-A929-95F147B9A8C5}" srcOrd="0" destOrd="0" presId="urn:microsoft.com/office/officeart/2005/8/layout/process1"/>
    <dgm:cxn modelId="{EF2F5C5F-A156-4C16-91E5-9C919AA0C5DE}" type="presOf" srcId="{BBE72EEB-C9D9-4E7A-A5D9-AF9FD5C17677}" destId="{0DBB95BD-EE4A-44D1-A081-DFE1FF63F650}" srcOrd="0" destOrd="0" presId="urn:microsoft.com/office/officeart/2005/8/layout/process1"/>
    <dgm:cxn modelId="{B36D54D4-70D7-4C78-835B-E5EEEE6BFF45}" type="presOf" srcId="{F63EB2B4-148C-4359-B0AB-E3D47E063FC5}" destId="{C5B4CC45-A3EB-4FBB-BDAC-FC76035200B0}" srcOrd="1" destOrd="0" presId="urn:microsoft.com/office/officeart/2005/8/layout/process1"/>
    <dgm:cxn modelId="{A74472A9-AB22-4EBA-BD10-7FD87EE99070}" type="presOf" srcId="{01FED3FF-5733-42F9-B17D-F8A29A8F8A7E}" destId="{E17CCA88-8E2B-41C0-9F17-49F8D99D6B46}" srcOrd="0" destOrd="0" presId="urn:microsoft.com/office/officeart/2005/8/layout/process1"/>
    <dgm:cxn modelId="{2EAEE120-51A3-4710-A0F7-EB2774DA0386}" type="presOf" srcId="{01FED3FF-5733-42F9-B17D-F8A29A8F8A7E}" destId="{44F17947-3F28-4947-8FDF-3602BE92752E}" srcOrd="1" destOrd="0" presId="urn:microsoft.com/office/officeart/2005/8/layout/process1"/>
    <dgm:cxn modelId="{17E4FF51-229E-4A90-8C0D-D9F5EDA01019}" srcId="{1C3D655E-C92D-44CD-A095-0D4EEA9225A3}" destId="{FE8F125D-779C-48AD-8F57-96AFB9A1CC7E}" srcOrd="4" destOrd="0" parTransId="{0F3DB053-8110-4F33-94EF-04B949EFCA8F}" sibTransId="{46E91981-99E5-4233-9716-3FFF427B4CAB}"/>
    <dgm:cxn modelId="{8032D251-3E09-45BC-9434-A56A6799DF1B}" srcId="{1C3D655E-C92D-44CD-A095-0D4EEA9225A3}" destId="{7F7814AC-84E3-4E80-B74E-3B2745B7C882}" srcOrd="3" destOrd="0" parTransId="{F39773C5-92A6-4A49-AC5D-CDB64B94A6DF}" sibTransId="{1AEA6031-6BE0-4A65-8FA0-FAC95CFDE2A5}"/>
    <dgm:cxn modelId="{493EEFD3-F1C8-4690-80AC-4779D5CC1EAB}" type="presOf" srcId="{B1FA1327-DD03-4BE2-9FD8-ACFF8F300DF0}" destId="{083CF3BC-B494-44E1-891A-FFE6724D5D8D}" srcOrd="0" destOrd="0" presId="urn:microsoft.com/office/officeart/2005/8/layout/process1"/>
    <dgm:cxn modelId="{72E1F915-0D37-4336-9600-3A75C5B3EC16}" type="presParOf" srcId="{26392165-56C5-4C8A-B333-7E5A7F90F35A}" destId="{6E53DC62-C0DA-48FD-AA24-68F685AED209}" srcOrd="0" destOrd="0" presId="urn:microsoft.com/office/officeart/2005/8/layout/process1"/>
    <dgm:cxn modelId="{E17C675E-6997-406C-A5EC-2EC06C037753}" type="presParOf" srcId="{26392165-56C5-4C8A-B333-7E5A7F90F35A}" destId="{A1A9BB56-D128-481D-A994-3974DE17CF83}" srcOrd="1" destOrd="0" presId="urn:microsoft.com/office/officeart/2005/8/layout/process1"/>
    <dgm:cxn modelId="{969BFC6B-D742-45C6-B863-F3D2629A0233}" type="presParOf" srcId="{A1A9BB56-D128-481D-A994-3974DE17CF83}" destId="{C5B4CC45-A3EB-4FBB-BDAC-FC76035200B0}" srcOrd="0" destOrd="0" presId="urn:microsoft.com/office/officeart/2005/8/layout/process1"/>
    <dgm:cxn modelId="{7E79F8A7-9ACC-4EDD-87D0-BBAC0B843FBE}" type="presParOf" srcId="{26392165-56C5-4C8A-B333-7E5A7F90F35A}" destId="{083CF3BC-B494-44E1-891A-FFE6724D5D8D}" srcOrd="2" destOrd="0" presId="urn:microsoft.com/office/officeart/2005/8/layout/process1"/>
    <dgm:cxn modelId="{BE0FAEEE-060C-43C9-8B39-51510ECEE898}" type="presParOf" srcId="{26392165-56C5-4C8A-B333-7E5A7F90F35A}" destId="{51176092-9575-4E0F-A929-95F147B9A8C5}" srcOrd="3" destOrd="0" presId="urn:microsoft.com/office/officeart/2005/8/layout/process1"/>
    <dgm:cxn modelId="{A8E94F66-36A7-491A-9D25-887DB2F49583}" type="presParOf" srcId="{51176092-9575-4E0F-A929-95F147B9A8C5}" destId="{FDA54549-058F-4AF8-8ED5-F87BFEAF3F12}" srcOrd="0" destOrd="0" presId="urn:microsoft.com/office/officeart/2005/8/layout/process1"/>
    <dgm:cxn modelId="{3467B68E-BC8D-4955-BE74-4A8EAD92B614}" type="presParOf" srcId="{26392165-56C5-4C8A-B333-7E5A7F90F35A}" destId="{0109831B-446F-4410-8965-05104DC460C0}" srcOrd="4" destOrd="0" presId="urn:microsoft.com/office/officeart/2005/8/layout/process1"/>
    <dgm:cxn modelId="{D31F2689-E94C-4D7A-9D3B-7FD780B8ED15}" type="presParOf" srcId="{26392165-56C5-4C8A-B333-7E5A7F90F35A}" destId="{E17CCA88-8E2B-41C0-9F17-49F8D99D6B46}" srcOrd="5" destOrd="0" presId="urn:microsoft.com/office/officeart/2005/8/layout/process1"/>
    <dgm:cxn modelId="{D34B698A-EB6E-4454-804A-4B542467B294}" type="presParOf" srcId="{E17CCA88-8E2B-41C0-9F17-49F8D99D6B46}" destId="{44F17947-3F28-4947-8FDF-3602BE92752E}" srcOrd="0" destOrd="0" presId="urn:microsoft.com/office/officeart/2005/8/layout/process1"/>
    <dgm:cxn modelId="{16F61651-19B7-49ED-BCC3-739811EEA733}" type="presParOf" srcId="{26392165-56C5-4C8A-B333-7E5A7F90F35A}" destId="{DE1131C2-4FD5-46A4-AA4D-17AE4021EA7D}" srcOrd="6" destOrd="0" presId="urn:microsoft.com/office/officeart/2005/8/layout/process1"/>
    <dgm:cxn modelId="{9852D030-A184-429D-BD69-929DD7D469CE}" type="presParOf" srcId="{26392165-56C5-4C8A-B333-7E5A7F90F35A}" destId="{53A53748-45CD-4BD4-AD15-16B7A2DD8A0F}" srcOrd="7" destOrd="0" presId="urn:microsoft.com/office/officeart/2005/8/layout/process1"/>
    <dgm:cxn modelId="{9A65F9F0-D877-426A-B7F9-E3C0375A36F4}" type="presParOf" srcId="{53A53748-45CD-4BD4-AD15-16B7A2DD8A0F}" destId="{29EB087C-5F20-4EDE-B85F-486FB7F8C9CE}" srcOrd="0" destOrd="0" presId="urn:microsoft.com/office/officeart/2005/8/layout/process1"/>
    <dgm:cxn modelId="{612E29C8-8F41-4598-920E-C851F46926BB}" type="presParOf" srcId="{26392165-56C5-4C8A-B333-7E5A7F90F35A}" destId="{2F6872E7-1220-47D0-B2C5-4209B9EE0749}" srcOrd="8" destOrd="0" presId="urn:microsoft.com/office/officeart/2005/8/layout/process1"/>
    <dgm:cxn modelId="{84C5CE22-C29F-4C3E-9102-BAF8E704FEAF}" type="presParOf" srcId="{26392165-56C5-4C8A-B333-7E5A7F90F35A}" destId="{CFE4910B-1BEA-492F-96C8-1092AD7E1F7F}" srcOrd="9" destOrd="0" presId="urn:microsoft.com/office/officeart/2005/8/layout/process1"/>
    <dgm:cxn modelId="{D2B4153C-25AC-40A1-BFCD-CCDC31290FA2}" type="presParOf" srcId="{CFE4910B-1BEA-492F-96C8-1092AD7E1F7F}" destId="{147B4879-2C90-4404-949E-8449F5C86D9E}" srcOrd="0" destOrd="0" presId="urn:microsoft.com/office/officeart/2005/8/layout/process1"/>
    <dgm:cxn modelId="{61FCC31C-177D-40E8-BAA2-0AAE040E5345}" type="presParOf" srcId="{26392165-56C5-4C8A-B333-7E5A7F90F35A}" destId="{0DBB95BD-EE4A-44D1-A081-DFE1FF63F650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6E7D3-2E80-4BEB-9A39-1775DC1CE8BF}">
      <dsp:nvSpPr>
        <dsp:cNvPr id="0" name=""/>
        <dsp:cNvSpPr/>
      </dsp:nvSpPr>
      <dsp:spPr>
        <a:xfrm>
          <a:off x="1644234" y="1890252"/>
          <a:ext cx="1139514" cy="11395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err="1" smtClean="0"/>
            <a:t>Network</a:t>
          </a:r>
          <a:r>
            <a:rPr lang="fi-FI" sz="1600" kern="1200" dirty="0" smtClean="0"/>
            <a:t> </a:t>
          </a:r>
          <a:r>
            <a:rPr lang="fi-FI" sz="1600" kern="1200" dirty="0" err="1" smtClean="0"/>
            <a:t>solution</a:t>
          </a:r>
          <a:endParaRPr lang="fi-FI" sz="1600" kern="1200" dirty="0"/>
        </a:p>
      </dsp:txBody>
      <dsp:txXfrm>
        <a:off x="1811112" y="2057130"/>
        <a:ext cx="805758" cy="805758"/>
      </dsp:txXfrm>
    </dsp:sp>
    <dsp:sp modelId="{015EAE66-5869-4609-A1E1-E808E7840A0E}">
      <dsp:nvSpPr>
        <dsp:cNvPr id="0" name=""/>
        <dsp:cNvSpPr/>
      </dsp:nvSpPr>
      <dsp:spPr>
        <a:xfrm rot="10800000">
          <a:off x="541608" y="2297628"/>
          <a:ext cx="1041982" cy="3247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3A5F3-BE8F-4DF9-9C2D-A036813D1139}">
      <dsp:nvSpPr>
        <dsp:cNvPr id="0" name=""/>
        <dsp:cNvSpPr/>
      </dsp:nvSpPr>
      <dsp:spPr>
        <a:xfrm>
          <a:off x="338" y="2026993"/>
          <a:ext cx="1082538" cy="866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Service </a:t>
          </a:r>
          <a:r>
            <a:rPr lang="fi-FI" sz="1500" kern="1200" dirty="0" err="1" smtClean="0"/>
            <a:t>availability</a:t>
          </a:r>
          <a:endParaRPr lang="fi-FI" sz="1500" kern="1200" dirty="0"/>
        </a:p>
      </dsp:txBody>
      <dsp:txXfrm>
        <a:off x="25703" y="2052358"/>
        <a:ext cx="1031808" cy="815300"/>
      </dsp:txXfrm>
    </dsp:sp>
    <dsp:sp modelId="{F602BC36-B760-4FFC-B512-04EE9588F7CB}">
      <dsp:nvSpPr>
        <dsp:cNvPr id="0" name=""/>
        <dsp:cNvSpPr/>
      </dsp:nvSpPr>
      <dsp:spPr>
        <a:xfrm rot="13063356">
          <a:off x="778058" y="1591633"/>
          <a:ext cx="1046454" cy="3247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477AE-0154-44A5-8C0C-253A3B116318}">
      <dsp:nvSpPr>
        <dsp:cNvPr id="0" name=""/>
        <dsp:cNvSpPr/>
      </dsp:nvSpPr>
      <dsp:spPr>
        <a:xfrm>
          <a:off x="216026" y="1000868"/>
          <a:ext cx="1342791" cy="866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Traffic characteristics</a:t>
          </a:r>
          <a:endParaRPr lang="fi-FI" sz="1500" kern="1200" dirty="0"/>
        </a:p>
      </dsp:txBody>
      <dsp:txXfrm>
        <a:off x="241391" y="1026233"/>
        <a:ext cx="1292061" cy="815300"/>
      </dsp:txXfrm>
    </dsp:sp>
    <dsp:sp modelId="{528ACD90-14AE-4C9A-8BB0-A1783A417BC7}">
      <dsp:nvSpPr>
        <dsp:cNvPr id="0" name=""/>
        <dsp:cNvSpPr/>
      </dsp:nvSpPr>
      <dsp:spPr>
        <a:xfrm rot="16200000">
          <a:off x="1693000" y="1146235"/>
          <a:ext cx="1041982" cy="3247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5E172-2EEB-44C8-88BF-943AF2440868}">
      <dsp:nvSpPr>
        <dsp:cNvPr id="0" name=""/>
        <dsp:cNvSpPr/>
      </dsp:nvSpPr>
      <dsp:spPr>
        <a:xfrm>
          <a:off x="1672722" y="354609"/>
          <a:ext cx="1082538" cy="866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err="1" smtClean="0"/>
            <a:t>Costs</a:t>
          </a:r>
          <a:endParaRPr lang="fi-FI" sz="1500" kern="1200" dirty="0"/>
        </a:p>
      </dsp:txBody>
      <dsp:txXfrm>
        <a:off x="1698087" y="379974"/>
        <a:ext cx="1031808" cy="815300"/>
      </dsp:txXfrm>
    </dsp:sp>
    <dsp:sp modelId="{B170E27F-BBCB-40AA-8F48-8647FB4BED80}">
      <dsp:nvSpPr>
        <dsp:cNvPr id="0" name=""/>
        <dsp:cNvSpPr/>
      </dsp:nvSpPr>
      <dsp:spPr>
        <a:xfrm rot="18947606">
          <a:off x="2518296" y="1494595"/>
          <a:ext cx="1042567" cy="3247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5A3D5-7BBD-40C9-90C2-8F67D9A83EDB}">
      <dsp:nvSpPr>
        <dsp:cNvPr id="0" name=""/>
        <dsp:cNvSpPr/>
      </dsp:nvSpPr>
      <dsp:spPr>
        <a:xfrm>
          <a:off x="2871982" y="860497"/>
          <a:ext cx="1082538" cy="866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err="1" smtClean="0"/>
            <a:t>Usability</a:t>
          </a:r>
          <a:endParaRPr lang="fi-FI" sz="1500" kern="1200" dirty="0"/>
        </a:p>
      </dsp:txBody>
      <dsp:txXfrm>
        <a:off x="2897347" y="885862"/>
        <a:ext cx="1031808" cy="815300"/>
      </dsp:txXfrm>
    </dsp:sp>
    <dsp:sp modelId="{9E40FDDB-539E-4CF5-9F04-F724224B5B02}">
      <dsp:nvSpPr>
        <dsp:cNvPr id="0" name=""/>
        <dsp:cNvSpPr/>
      </dsp:nvSpPr>
      <dsp:spPr>
        <a:xfrm>
          <a:off x="2844393" y="2297628"/>
          <a:ext cx="1041982" cy="3247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1F722-DB7B-471A-B1EF-751860F1A0CB}">
      <dsp:nvSpPr>
        <dsp:cNvPr id="0" name=""/>
        <dsp:cNvSpPr/>
      </dsp:nvSpPr>
      <dsp:spPr>
        <a:xfrm>
          <a:off x="3345106" y="2026993"/>
          <a:ext cx="1082538" cy="866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err="1" smtClean="0"/>
            <a:t>Security</a:t>
          </a:r>
          <a:endParaRPr lang="fi-FI" sz="1500" kern="1200" dirty="0"/>
        </a:p>
      </dsp:txBody>
      <dsp:txXfrm>
        <a:off x="3370471" y="2052358"/>
        <a:ext cx="1031808" cy="815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3DC62-C0DA-48FD-AA24-68F685AED209}">
      <dsp:nvSpPr>
        <dsp:cNvPr id="0" name=""/>
        <dsp:cNvSpPr/>
      </dsp:nvSpPr>
      <dsp:spPr>
        <a:xfrm>
          <a:off x="0" y="1126832"/>
          <a:ext cx="998537" cy="599122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Connectivity and routers</a:t>
          </a:r>
          <a:endParaRPr lang="fi-FI" sz="1200" kern="1200" dirty="0"/>
        </a:p>
      </dsp:txBody>
      <dsp:txXfrm>
        <a:off x="17548" y="1144380"/>
        <a:ext cx="963441" cy="564026"/>
      </dsp:txXfrm>
    </dsp:sp>
    <dsp:sp modelId="{A1A9BB56-D128-481D-A994-3974DE17CF83}">
      <dsp:nvSpPr>
        <dsp:cNvPr id="0" name=""/>
        <dsp:cNvSpPr/>
      </dsp:nvSpPr>
      <dsp:spPr>
        <a:xfrm rot="21569839">
          <a:off x="1095280" y="1296445"/>
          <a:ext cx="205112" cy="2476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1095281" y="1346242"/>
        <a:ext cx="143578" cy="148583"/>
      </dsp:txXfrm>
    </dsp:sp>
    <dsp:sp modelId="{083CF3BC-B494-44E1-891A-FFE6724D5D8D}">
      <dsp:nvSpPr>
        <dsp:cNvPr id="0" name=""/>
        <dsp:cNvSpPr/>
      </dsp:nvSpPr>
      <dsp:spPr>
        <a:xfrm>
          <a:off x="1385526" y="1114676"/>
          <a:ext cx="998537" cy="599122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Firewalls</a:t>
          </a:r>
          <a:endParaRPr lang="fi-FI" sz="1200" kern="1200" dirty="0"/>
        </a:p>
      </dsp:txBody>
      <dsp:txXfrm>
        <a:off x="1403074" y="1132224"/>
        <a:ext cx="963441" cy="564026"/>
      </dsp:txXfrm>
    </dsp:sp>
    <dsp:sp modelId="{51176092-9575-4E0F-A929-95F147B9A8C5}">
      <dsp:nvSpPr>
        <dsp:cNvPr id="0" name=""/>
        <dsp:cNvSpPr/>
      </dsp:nvSpPr>
      <dsp:spPr>
        <a:xfrm rot="29630">
          <a:off x="2487020" y="1296549"/>
          <a:ext cx="218283" cy="2476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2487021" y="1345794"/>
        <a:ext cx="152798" cy="148583"/>
      </dsp:txXfrm>
    </dsp:sp>
    <dsp:sp modelId="{0109831B-446F-4410-8965-05104DC460C0}">
      <dsp:nvSpPr>
        <dsp:cNvPr id="0" name=""/>
        <dsp:cNvSpPr/>
      </dsp:nvSpPr>
      <dsp:spPr>
        <a:xfrm>
          <a:off x="2795905" y="1126832"/>
          <a:ext cx="998537" cy="599122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Server load balancers</a:t>
          </a:r>
          <a:endParaRPr lang="fi-FI" sz="1200" kern="1200" dirty="0"/>
        </a:p>
      </dsp:txBody>
      <dsp:txXfrm>
        <a:off x="2813453" y="1144380"/>
        <a:ext cx="963441" cy="564026"/>
      </dsp:txXfrm>
    </dsp:sp>
    <dsp:sp modelId="{E17CCA88-8E2B-41C0-9F17-49F8D99D6B46}">
      <dsp:nvSpPr>
        <dsp:cNvPr id="0" name=""/>
        <dsp:cNvSpPr/>
      </dsp:nvSpPr>
      <dsp:spPr>
        <a:xfrm>
          <a:off x="3894296" y="1302574"/>
          <a:ext cx="211689" cy="2476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3894296" y="1352101"/>
        <a:ext cx="148182" cy="148583"/>
      </dsp:txXfrm>
    </dsp:sp>
    <dsp:sp modelId="{DE1131C2-4FD5-46A4-AA4D-17AE4021EA7D}">
      <dsp:nvSpPr>
        <dsp:cNvPr id="0" name=""/>
        <dsp:cNvSpPr/>
      </dsp:nvSpPr>
      <dsp:spPr>
        <a:xfrm>
          <a:off x="4193857" y="1126832"/>
          <a:ext cx="998537" cy="599122"/>
        </a:xfrm>
        <a:prstGeom prst="roundRect">
          <a:avLst>
            <a:gd name="adj" fmla="val 10000"/>
          </a:avLst>
        </a:prstGeom>
        <a:solidFill>
          <a:schemeClr val="accent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Applications</a:t>
          </a:r>
          <a:endParaRPr lang="fi-FI" sz="1200" kern="1200" dirty="0"/>
        </a:p>
      </dsp:txBody>
      <dsp:txXfrm>
        <a:off x="4211405" y="1144380"/>
        <a:ext cx="963441" cy="564026"/>
      </dsp:txXfrm>
    </dsp:sp>
    <dsp:sp modelId="{53A53748-45CD-4BD4-AD15-16B7A2DD8A0F}">
      <dsp:nvSpPr>
        <dsp:cNvPr id="0" name=""/>
        <dsp:cNvSpPr/>
      </dsp:nvSpPr>
      <dsp:spPr>
        <a:xfrm>
          <a:off x="5292248" y="1302574"/>
          <a:ext cx="211689" cy="2476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5292248" y="1352101"/>
        <a:ext cx="148182" cy="148583"/>
      </dsp:txXfrm>
    </dsp:sp>
    <dsp:sp modelId="{2F6872E7-1220-47D0-B2C5-4209B9EE0749}">
      <dsp:nvSpPr>
        <dsp:cNvPr id="0" name=""/>
        <dsp:cNvSpPr/>
      </dsp:nvSpPr>
      <dsp:spPr>
        <a:xfrm>
          <a:off x="5591809" y="1126832"/>
          <a:ext cx="998537" cy="599122"/>
        </a:xfrm>
        <a:prstGeom prst="roundRect">
          <a:avLst>
            <a:gd name="adj" fmla="val 10000"/>
          </a:avLst>
        </a:prstGeom>
        <a:solidFill>
          <a:schemeClr val="accent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Databases</a:t>
          </a:r>
          <a:endParaRPr lang="fi-FI" sz="1200" kern="1200" dirty="0"/>
        </a:p>
      </dsp:txBody>
      <dsp:txXfrm>
        <a:off x="5609357" y="1144380"/>
        <a:ext cx="963441" cy="564026"/>
      </dsp:txXfrm>
    </dsp:sp>
    <dsp:sp modelId="{CFE4910B-1BEA-492F-96C8-1092AD7E1F7F}">
      <dsp:nvSpPr>
        <dsp:cNvPr id="0" name=""/>
        <dsp:cNvSpPr/>
      </dsp:nvSpPr>
      <dsp:spPr>
        <a:xfrm>
          <a:off x="6690201" y="1302574"/>
          <a:ext cx="211689" cy="2476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6690201" y="1352101"/>
        <a:ext cx="148182" cy="148583"/>
      </dsp:txXfrm>
    </dsp:sp>
    <dsp:sp modelId="{0DBB95BD-EE4A-44D1-A081-DFE1FF63F650}">
      <dsp:nvSpPr>
        <dsp:cNvPr id="0" name=""/>
        <dsp:cNvSpPr/>
      </dsp:nvSpPr>
      <dsp:spPr>
        <a:xfrm>
          <a:off x="6989762" y="1126832"/>
          <a:ext cx="998537" cy="599122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Disk </a:t>
          </a:r>
          <a:r>
            <a:rPr lang="fi-FI" sz="1200" kern="1200" dirty="0" err="1" smtClean="0"/>
            <a:t>spaces</a:t>
          </a:r>
          <a:endParaRPr lang="fi-FI" sz="1200" kern="1200" dirty="0"/>
        </a:p>
      </dsp:txBody>
      <dsp:txXfrm>
        <a:off x="7007310" y="1144380"/>
        <a:ext cx="963441" cy="564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37303B11-5EFE-4A3B-B7C0-4ADE873E5104}" type="datetimeFigureOut">
              <a:rPr lang="fi-FI" smtClean="0"/>
              <a:pPr/>
              <a:t>1/18/12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fi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340" y="4705350"/>
            <a:ext cx="5506720" cy="445770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B605DA8A-5216-4F63-A012-E5BD46E625C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211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</a:t>
            </a:fld>
            <a:endParaRPr lang="fi-FI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0217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7302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9246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094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9652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9388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46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i-FI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371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0865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419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59388">
              <a:buFontTx/>
              <a:buNone/>
              <a:defRPr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6217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5DA8A-5216-4F63-A012-E5BD46E625C2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59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alto_EN_Electr-Eng_21_RGB_2"/>
          <p:cNvPicPr>
            <a:picLocks noChangeAspect="1" noChangeArrowheads="1"/>
          </p:cNvPicPr>
          <p:nvPr userDrawn="1"/>
        </p:nvPicPr>
        <p:blipFill>
          <a:blip r:embed="rId2" cstate="print"/>
          <a:srcRect t="1408"/>
          <a:stretch>
            <a:fillRect/>
          </a:stretch>
        </p:blipFill>
        <p:spPr bwMode="auto">
          <a:xfrm>
            <a:off x="26988" y="0"/>
            <a:ext cx="2089150" cy="19240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406800" y="1713600"/>
            <a:ext cx="8326800" cy="3920400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AE3A-323C-4559-B1BA-656B962F825F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E9B31-C8A9-4E24-941C-E3996421D5FD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6F0E-CBD3-4E99-91AB-A949DAD71055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alto_EN_Electr-Eng_21_RGB_2"/>
          <p:cNvPicPr>
            <a:picLocks noChangeAspect="1" noChangeArrowheads="1"/>
          </p:cNvPicPr>
          <p:nvPr userDrawn="1"/>
        </p:nvPicPr>
        <p:blipFill>
          <a:blip r:embed="rId2" cstate="print"/>
          <a:srcRect t="1408"/>
          <a:stretch>
            <a:fillRect/>
          </a:stretch>
        </p:blipFill>
        <p:spPr bwMode="auto">
          <a:xfrm>
            <a:off x="26988" y="0"/>
            <a:ext cx="2089150" cy="19240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FF790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FF7900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alto_EN_Electr-Eng_13_RGB_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5815013"/>
            <a:ext cx="2519363" cy="1042987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406800" y="406800"/>
            <a:ext cx="8326800" cy="5472000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547200"/>
            <a:ext cx="7772400" cy="2206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alto_EN_Electr-Eng_13_RGB_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5900" y="5815013"/>
            <a:ext cx="2519363" cy="1042987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79884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400" y="1584000"/>
            <a:ext cx="7988400" cy="4136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800" y="6274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EE6C06D-47AC-41E9-B6F8-74CFCE12D955}" type="datetime1">
              <a:rPr lang="en-US" noProof="0" smtClean="0"/>
              <a:pPr/>
              <a:t>1/18/12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800" y="61452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800" y="6400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Rectangle 9"/>
          <p:cNvSpPr/>
          <p:nvPr/>
        </p:nvSpPr>
        <p:spPr>
          <a:xfrm>
            <a:off x="571472" y="5814000"/>
            <a:ext cx="7988400" cy="64800"/>
          </a:xfrm>
          <a:prstGeom prst="rect">
            <a:avLst/>
          </a:prstGeom>
          <a:solidFill>
            <a:srgbClr val="FF79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50" r:id="rId6"/>
    <p:sldLayoutId id="2147483662" r:id="rId7"/>
    <p:sldLayoutId id="2147483663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FF79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4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960040" cy="1332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Economics of stub network multihoming and link load balancing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INTERIM RESULTS AND </a:t>
            </a:r>
            <a:br>
              <a:rPr lang="fi-FI" dirty="0" smtClean="0"/>
            </a:br>
            <a:r>
              <a:rPr lang="fi-FI" dirty="0" smtClean="0"/>
              <a:t>NEXT STEPS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4005064"/>
            <a:ext cx="6285600" cy="1478184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Henna </a:t>
            </a:r>
            <a:r>
              <a:rPr lang="en-US" dirty="0" err="1" smtClean="0"/>
              <a:t>Warma</a:t>
            </a:r>
            <a:endParaRPr lang="en-US" dirty="0"/>
          </a:p>
          <a:p>
            <a:r>
              <a:rPr lang="en-US" dirty="0" smtClean="0"/>
              <a:t>Aalto University - COMNET</a:t>
            </a:r>
            <a:endParaRPr lang="fi-FI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December, 7</a:t>
            </a:r>
            <a:r>
              <a:rPr lang="en-US" baseline="30000" dirty="0" smtClean="0"/>
              <a:t>th</a:t>
            </a:r>
            <a:r>
              <a:rPr lang="en-US" dirty="0" smtClean="0"/>
              <a:t>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Cost components of stub networks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608590"/>
              </p:ext>
            </p:extLst>
          </p:nvPr>
        </p:nvGraphicFramePr>
        <p:xfrm>
          <a:off x="688156" y="1152277"/>
          <a:ext cx="7988300" cy="285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2400" y="4293096"/>
            <a:ext cx="7988400" cy="14273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i-FI" sz="2400" dirty="0" smtClean="0"/>
              <a:t>Green </a:t>
            </a:r>
            <a:r>
              <a:rPr lang="fi-FI" sz="2400" dirty="0" err="1" smtClean="0"/>
              <a:t>activities</a:t>
            </a:r>
            <a:r>
              <a:rPr lang="fi-FI" sz="2400" dirty="0" smtClean="0"/>
              <a:t> </a:t>
            </a:r>
            <a:r>
              <a:rPr lang="fi-FI" sz="2400" dirty="0" err="1" smtClean="0"/>
              <a:t>are</a:t>
            </a:r>
            <a:r>
              <a:rPr lang="fi-FI" sz="2400" dirty="0" smtClean="0"/>
              <a:t> </a:t>
            </a:r>
            <a:r>
              <a:rPr lang="fi-FI" sz="2400" dirty="0" err="1" smtClean="0"/>
              <a:t>relatively</a:t>
            </a:r>
            <a:r>
              <a:rPr lang="fi-FI" sz="2400" dirty="0" smtClean="0"/>
              <a:t> </a:t>
            </a:r>
            <a:r>
              <a:rPr lang="fi-FI" sz="2400" dirty="0" err="1" smtClean="0"/>
              <a:t>cheap</a:t>
            </a:r>
            <a:endParaRPr lang="fi-FI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</a:t>
            </a:r>
            <a:r>
              <a:rPr kumimoji="0" lang="fi-FI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activities are expensive and take the most time in network management</a:t>
            </a: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784"/>
            <a:ext cx="8496944" cy="1080000"/>
          </a:xfrm>
        </p:spPr>
        <p:txBody>
          <a:bodyPr/>
          <a:lstStyle/>
          <a:p>
            <a:r>
              <a:rPr lang="fi-FI" dirty="0" smtClean="0"/>
              <a:t>Charging models of multihomed networks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Fixed monthly payment of transit capacity</a:t>
            </a:r>
          </a:p>
          <a:p>
            <a:pPr lvl="1"/>
            <a:r>
              <a:rPr lang="fi-FI" dirty="0" smtClean="0"/>
              <a:t>Relatively cheap</a:t>
            </a:r>
          </a:p>
          <a:p>
            <a:pPr lvl="2"/>
            <a:r>
              <a:rPr lang="fi-FI" dirty="0" smtClean="0"/>
              <a:t>Capacity is bought 2-3 times more than the average daily traffic</a:t>
            </a:r>
          </a:p>
          <a:p>
            <a:pPr lvl="2"/>
            <a:r>
              <a:rPr lang="fi-FI" dirty="0" smtClean="0"/>
              <a:t>Operators do not seem to follow the traffic volumes too much </a:t>
            </a:r>
          </a:p>
          <a:p>
            <a:endParaRPr lang="fi-FI" dirty="0" smtClean="0"/>
          </a:p>
          <a:p>
            <a:r>
              <a:rPr lang="fi-FI" dirty="0" smtClean="0"/>
              <a:t>If 95th billing is not applied </a:t>
            </a:r>
          </a:p>
          <a:p>
            <a:pPr lvl="1"/>
            <a:r>
              <a:rPr lang="fi-FI" dirty="0"/>
              <a:t>h</a:t>
            </a:r>
            <a:r>
              <a:rPr lang="fi-FI" dirty="0" smtClean="0"/>
              <a:t>ow to optimize the traffic against costs? </a:t>
            </a:r>
            <a:endParaRPr lang="fi-FI" dirty="0"/>
          </a:p>
          <a:p>
            <a:pPr lvl="1"/>
            <a:endParaRPr lang="fi-FI" dirty="0" smtClean="0"/>
          </a:p>
          <a:p>
            <a:r>
              <a:rPr lang="fi-FI" dirty="0" smtClean="0"/>
              <a:t>How wide phenomenon is this?</a:t>
            </a:r>
            <a:endParaRPr lang="fi-FI" dirty="0"/>
          </a:p>
          <a:p>
            <a:pPr lvl="1"/>
            <a:r>
              <a:rPr lang="fi-FI" dirty="0" smtClean="0"/>
              <a:t>Different in the areas where traffic volumes are larger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84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</a:t>
            </a:r>
            <a:r>
              <a:rPr lang="fi-FI" dirty="0" smtClean="0"/>
              <a:t>ext steps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340768"/>
            <a:ext cx="7988400" cy="4379632"/>
          </a:xfrm>
        </p:spPr>
        <p:txBody>
          <a:bodyPr>
            <a:normAutofit/>
          </a:bodyPr>
          <a:lstStyle/>
          <a:p>
            <a:endParaRPr lang="fi-FI" dirty="0" smtClean="0"/>
          </a:p>
          <a:p>
            <a:r>
              <a:rPr lang="fi-FI" dirty="0" smtClean="0"/>
              <a:t>Categorize exisiting </a:t>
            </a:r>
            <a:r>
              <a:rPr lang="fi-FI" dirty="0"/>
              <a:t>multihoming and </a:t>
            </a:r>
            <a:r>
              <a:rPr lang="fi-FI" dirty="0" smtClean="0"/>
              <a:t>link load </a:t>
            </a:r>
            <a:r>
              <a:rPr lang="fi-FI" dirty="0"/>
              <a:t>balancing solutions against </a:t>
            </a:r>
            <a:r>
              <a:rPr lang="fi-FI" dirty="0" smtClean="0"/>
              <a:t>different parameters</a:t>
            </a:r>
            <a:endParaRPr lang="fi-FI" dirty="0"/>
          </a:p>
          <a:p>
            <a:pPr lvl="1"/>
            <a:r>
              <a:rPr lang="fi-FI" dirty="0" smtClean="0"/>
              <a:t>Service distribution with DNS</a:t>
            </a:r>
          </a:p>
          <a:p>
            <a:pPr lvl="1"/>
            <a:r>
              <a:rPr lang="fi-FI" dirty="0" smtClean="0"/>
              <a:t>BGP multihoming </a:t>
            </a:r>
          </a:p>
          <a:p>
            <a:pPr lvl="1"/>
            <a:r>
              <a:rPr lang="fi-FI" dirty="0" smtClean="0"/>
              <a:t>Different middlebox configurations</a:t>
            </a:r>
          </a:p>
          <a:p>
            <a:r>
              <a:rPr lang="fi-FI" dirty="0" smtClean="0"/>
              <a:t>Elaborate challenges and opportunities for each category</a:t>
            </a:r>
          </a:p>
          <a:p>
            <a:r>
              <a:rPr lang="fi-FI" dirty="0" smtClean="0"/>
              <a:t>Reflect emerging solutions against the different categories</a:t>
            </a:r>
            <a:endParaRPr lang="fi-FI" dirty="0"/>
          </a:p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476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References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[1] </a:t>
            </a:r>
            <a:r>
              <a:rPr lang="fi-FI" dirty="0" smtClean="0"/>
              <a:t>Liu, X. </a:t>
            </a:r>
            <a:r>
              <a:rPr lang="fi-FI" dirty="0"/>
              <a:t>&amp;</a:t>
            </a:r>
            <a:r>
              <a:rPr lang="fi-FI" dirty="0" smtClean="0"/>
              <a:t> Xiao, L. (2007</a:t>
            </a:r>
            <a:r>
              <a:rPr lang="fi-FI" dirty="0"/>
              <a:t>) – </a:t>
            </a:r>
            <a:r>
              <a:rPr lang="fi-FI" i="1" dirty="0"/>
              <a:t>A Survey of Multihoming Technology in Stub Networks: Current Research and Open Issues</a:t>
            </a:r>
          </a:p>
          <a:p>
            <a:pPr marL="0" indent="0">
              <a:buNone/>
            </a:pPr>
            <a:r>
              <a:rPr lang="fi-FI" dirty="0"/>
              <a:t>[2] </a:t>
            </a:r>
            <a:r>
              <a:rPr lang="fi-FI" dirty="0" smtClean="0"/>
              <a:t>Launois, C. &amp; Bagnulo, M. </a:t>
            </a:r>
            <a:r>
              <a:rPr lang="fi-FI" dirty="0"/>
              <a:t>(2006) - </a:t>
            </a:r>
            <a:r>
              <a:rPr lang="fi-FI" i="1" dirty="0"/>
              <a:t>The paths towards IPv6 multihoming</a:t>
            </a:r>
          </a:p>
          <a:p>
            <a:pPr marL="0" indent="0">
              <a:buNone/>
            </a:pPr>
            <a:r>
              <a:rPr lang="fi-FI" dirty="0"/>
              <a:t>[3] </a:t>
            </a:r>
            <a:r>
              <a:rPr lang="en-US" dirty="0" err="1"/>
              <a:t>Savola</a:t>
            </a:r>
            <a:r>
              <a:rPr lang="en-US" dirty="0"/>
              <a:t>, P. (2006) - </a:t>
            </a:r>
            <a:r>
              <a:rPr lang="en-US" i="1" dirty="0"/>
              <a:t>Site </a:t>
            </a:r>
            <a:r>
              <a:rPr lang="en-US" i="1" dirty="0" err="1"/>
              <a:t>Multihoming</a:t>
            </a:r>
            <a:r>
              <a:rPr lang="en-US" i="1" dirty="0"/>
              <a:t>: A Microscopic Analysis of Finnish </a:t>
            </a:r>
            <a:r>
              <a:rPr lang="en-US" i="1" dirty="0" smtClean="0"/>
              <a:t>Networks</a:t>
            </a:r>
          </a:p>
          <a:p>
            <a:pPr marL="0" indent="0">
              <a:buNone/>
            </a:pPr>
            <a:r>
              <a:rPr lang="en-US" dirty="0" smtClean="0"/>
              <a:t>[4] </a:t>
            </a:r>
            <a:r>
              <a:rPr lang="en-US" dirty="0" err="1" smtClean="0"/>
              <a:t>Mäkelä</a:t>
            </a:r>
            <a:r>
              <a:rPr lang="en-US" dirty="0" smtClean="0"/>
              <a:t>, A., </a:t>
            </a:r>
            <a:r>
              <a:rPr lang="en-US" dirty="0" err="1" smtClean="0"/>
              <a:t>Warma</a:t>
            </a:r>
            <a:r>
              <a:rPr lang="en-US" dirty="0" smtClean="0"/>
              <a:t> H., </a:t>
            </a:r>
            <a:r>
              <a:rPr lang="en-US" dirty="0" err="1" smtClean="0"/>
              <a:t>Kilkki</a:t>
            </a:r>
            <a:r>
              <a:rPr lang="en-US" dirty="0" smtClean="0"/>
              <a:t>, K., </a:t>
            </a:r>
            <a:r>
              <a:rPr lang="en-US" dirty="0" err="1" smtClean="0"/>
              <a:t>Decros</a:t>
            </a:r>
            <a:r>
              <a:rPr lang="en-US" dirty="0" smtClean="0"/>
              <a:t>, A. &amp; Manner, J. (2011) – </a:t>
            </a:r>
            <a:r>
              <a:rPr lang="en-US" i="1" dirty="0" smtClean="0"/>
              <a:t>Economic feasibility analysis of multi-homing WAN solution</a:t>
            </a:r>
            <a:endParaRPr lang="fi-FI" i="1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3085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2276872"/>
            <a:ext cx="2415424" cy="1080000"/>
          </a:xfrm>
        </p:spPr>
        <p:txBody>
          <a:bodyPr/>
          <a:lstStyle/>
          <a:p>
            <a:r>
              <a:rPr lang="fi-FI" dirty="0" smtClean="0"/>
              <a:t>Thank you!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360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Agenda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Motivation</a:t>
            </a:r>
          </a:p>
          <a:p>
            <a:r>
              <a:rPr lang="fi-FI" dirty="0" smtClean="0"/>
              <a:t>Network design and implementation</a:t>
            </a:r>
          </a:p>
          <a:p>
            <a:r>
              <a:rPr lang="fi-FI" dirty="0" smtClean="0"/>
              <a:t>Multihoming and link load balancing</a:t>
            </a:r>
          </a:p>
          <a:p>
            <a:pPr lvl="1"/>
            <a:r>
              <a:rPr lang="fi-FI" dirty="0" smtClean="0"/>
              <a:t>Challenges</a:t>
            </a:r>
          </a:p>
          <a:p>
            <a:r>
              <a:rPr lang="fi-FI" dirty="0" smtClean="0"/>
              <a:t>Economic considerations</a:t>
            </a:r>
          </a:p>
          <a:p>
            <a:r>
              <a:rPr lang="fi-FI" dirty="0" smtClean="0"/>
              <a:t>Next steps</a:t>
            </a:r>
          </a:p>
          <a:p>
            <a:pPr lvl="1"/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03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Motivation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To better understand the potential multipath protocols we should have more knowledge on companies’</a:t>
            </a:r>
          </a:p>
          <a:p>
            <a:pPr lvl="1"/>
            <a:r>
              <a:rPr lang="fi-FI" dirty="0" smtClean="0"/>
              <a:t>decision-making processes of network investments</a:t>
            </a:r>
          </a:p>
          <a:p>
            <a:pPr lvl="1"/>
            <a:r>
              <a:rPr lang="fi-FI" dirty="0" smtClean="0"/>
              <a:t>motivations to do multihoming and load balancing</a:t>
            </a:r>
          </a:p>
          <a:p>
            <a:r>
              <a:rPr lang="fi-FI" dirty="0" err="1" smtClean="0"/>
              <a:t>Technical</a:t>
            </a:r>
            <a:r>
              <a:rPr lang="fi-FI" dirty="0" smtClean="0"/>
              <a:t> </a:t>
            </a:r>
            <a:r>
              <a:rPr lang="fi-FI" dirty="0" err="1" smtClean="0"/>
              <a:t>comparisons</a:t>
            </a:r>
            <a:r>
              <a:rPr lang="fi-FI" dirty="0" smtClean="0"/>
              <a:t> [1,2] and </a:t>
            </a:r>
            <a:r>
              <a:rPr lang="fi-FI" dirty="0" err="1" smtClean="0"/>
              <a:t>measurements</a:t>
            </a:r>
            <a:r>
              <a:rPr lang="fi-FI" dirty="0" smtClean="0"/>
              <a:t> [3] of </a:t>
            </a:r>
            <a:r>
              <a:rPr lang="fi-FI" dirty="0" err="1" smtClean="0"/>
              <a:t>different</a:t>
            </a:r>
            <a:r>
              <a:rPr lang="fi-FI" dirty="0" smtClean="0"/>
              <a:t> </a:t>
            </a:r>
            <a:r>
              <a:rPr lang="fi-FI" dirty="0" err="1" smtClean="0"/>
              <a:t>multihoming</a:t>
            </a:r>
            <a:r>
              <a:rPr lang="fi-FI" dirty="0" smtClean="0"/>
              <a:t> </a:t>
            </a:r>
            <a:r>
              <a:rPr lang="fi-FI" dirty="0" err="1" smtClean="0"/>
              <a:t>solutions</a:t>
            </a:r>
            <a:r>
              <a:rPr lang="fi-FI" dirty="0" smtClean="0"/>
              <a:t> </a:t>
            </a:r>
            <a:r>
              <a:rPr lang="fi-FI" dirty="0" err="1" smtClean="0"/>
              <a:t>exists</a:t>
            </a:r>
            <a:endParaRPr lang="fi-FI" dirty="0" smtClean="0"/>
          </a:p>
          <a:p>
            <a:pPr lvl="1"/>
            <a:r>
              <a:rPr lang="fi-FI" dirty="0" err="1" smtClean="0"/>
              <a:t>Lack</a:t>
            </a:r>
            <a:r>
              <a:rPr lang="fi-FI" dirty="0" smtClean="0"/>
              <a:t> of </a:t>
            </a:r>
            <a:r>
              <a:rPr lang="fi-FI" dirty="0" err="1" smtClean="0"/>
              <a:t>economical</a:t>
            </a:r>
            <a:r>
              <a:rPr lang="fi-FI" dirty="0" smtClean="0"/>
              <a:t> </a:t>
            </a:r>
            <a:r>
              <a:rPr lang="fi-FI" dirty="0" err="1" smtClean="0"/>
              <a:t>understanding</a:t>
            </a:r>
            <a:r>
              <a:rPr lang="fi-FI" dirty="0" smtClean="0"/>
              <a:t> in </a:t>
            </a:r>
            <a:r>
              <a:rPr lang="fi-FI" dirty="0" err="1" smtClean="0"/>
              <a:t>which</a:t>
            </a:r>
            <a:r>
              <a:rPr lang="fi-FI" dirty="0" smtClean="0"/>
              <a:t> </a:t>
            </a:r>
            <a:r>
              <a:rPr lang="fi-FI" dirty="0" err="1" smtClean="0"/>
              <a:t>contexts</a:t>
            </a:r>
            <a:r>
              <a:rPr lang="fi-FI" dirty="0" smtClean="0"/>
              <a:t> </a:t>
            </a:r>
            <a:r>
              <a:rPr lang="fi-FI" dirty="0" err="1" smtClean="0"/>
              <a:t>these</a:t>
            </a:r>
            <a:r>
              <a:rPr lang="fi-FI" dirty="0" smtClean="0"/>
              <a:t> </a:t>
            </a:r>
            <a:r>
              <a:rPr lang="fi-FI" dirty="0" err="1" smtClean="0"/>
              <a:t>solutions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r>
              <a:rPr lang="fi-FI" dirty="0" smtClean="0"/>
              <a:t> </a:t>
            </a:r>
          </a:p>
          <a:p>
            <a:pPr lvl="1"/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challenges</a:t>
            </a:r>
            <a:r>
              <a:rPr lang="fi-FI" dirty="0" smtClean="0"/>
              <a:t> and </a:t>
            </a:r>
            <a:r>
              <a:rPr lang="fi-FI" dirty="0" err="1" smtClean="0"/>
              <a:t>opportunities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related</a:t>
            </a:r>
            <a:r>
              <a:rPr lang="fi-FI" dirty="0" smtClean="0"/>
              <a:t> to </a:t>
            </a:r>
            <a:r>
              <a:rPr lang="fi-FI" dirty="0" err="1" smtClean="0"/>
              <a:t>them</a:t>
            </a:r>
            <a:endParaRPr lang="fi-FI" dirty="0" smtClean="0"/>
          </a:p>
          <a:p>
            <a:r>
              <a:rPr lang="fi-FI" dirty="0" smtClean="0"/>
              <a:t>Multihoming and load balancing concepts are being used vaguely in the literature</a:t>
            </a:r>
          </a:p>
          <a:p>
            <a:pPr lvl="1"/>
            <a:r>
              <a:rPr lang="fi-FI" dirty="0" err="1" smtClean="0"/>
              <a:t>Separate</a:t>
            </a:r>
            <a:r>
              <a:rPr lang="fi-FI" dirty="0" smtClean="0"/>
              <a:t> and </a:t>
            </a:r>
            <a:r>
              <a:rPr lang="fi-FI" dirty="0" err="1" smtClean="0"/>
              <a:t>clarify</a:t>
            </a:r>
            <a:r>
              <a:rPr lang="fi-FI" dirty="0" smtClean="0"/>
              <a:t> </a:t>
            </a:r>
            <a:r>
              <a:rPr lang="fi-FI" dirty="0" err="1" smtClean="0"/>
              <a:t>terminology</a:t>
            </a:r>
            <a:endParaRPr lang="fi-FI" dirty="0" smtClean="0"/>
          </a:p>
          <a:p>
            <a:endParaRPr lang="fi-FI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Mainly Finnish companies</a:t>
            </a:r>
          </a:p>
          <a:p>
            <a:r>
              <a:rPr lang="fi-FI" dirty="0" smtClean="0"/>
              <a:t>Completed interviews </a:t>
            </a:r>
          </a:p>
          <a:p>
            <a:pPr lvl="1"/>
            <a:r>
              <a:rPr lang="fi-FI" dirty="0" smtClean="0"/>
              <a:t>3 content providers</a:t>
            </a:r>
          </a:p>
          <a:p>
            <a:pPr lvl="1"/>
            <a:r>
              <a:rPr lang="fi-FI" dirty="0"/>
              <a:t>2</a:t>
            </a:r>
            <a:r>
              <a:rPr lang="fi-FI" dirty="0" smtClean="0"/>
              <a:t> operators</a:t>
            </a:r>
          </a:p>
          <a:p>
            <a:pPr lvl="1"/>
            <a:r>
              <a:rPr lang="fi-FI" dirty="0" smtClean="0"/>
              <a:t>1 hosting provider</a:t>
            </a:r>
          </a:p>
          <a:p>
            <a:pPr lvl="1"/>
            <a:r>
              <a:rPr lang="fi-FI" dirty="0" smtClean="0"/>
              <a:t>2 equipment vendors</a:t>
            </a:r>
          </a:p>
          <a:p>
            <a:r>
              <a:rPr lang="fi-FI" dirty="0" smtClean="0"/>
              <a:t>Still few to come (hopefully)</a:t>
            </a:r>
          </a:p>
          <a:p>
            <a:pPr lvl="1"/>
            <a:r>
              <a:rPr lang="fi-FI" dirty="0" smtClean="0"/>
              <a:t>Medium-sized companies</a:t>
            </a:r>
          </a:p>
          <a:p>
            <a:pPr lvl="1"/>
            <a:r>
              <a:rPr lang="fi-FI" dirty="0" smtClean="0"/>
              <a:t>Companies with extremely high availability requirements </a:t>
            </a:r>
          </a:p>
          <a:p>
            <a:pPr lvl="1"/>
            <a:endParaRPr lang="fi-FI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Multihoming as a part of network solution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3927592" cy="4235616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fi-FI" dirty="0" smtClean="0"/>
          </a:p>
          <a:p>
            <a:r>
              <a:rPr lang="fi-FI" dirty="0" smtClean="0"/>
              <a:t>Stub </a:t>
            </a:r>
            <a:r>
              <a:rPr lang="fi-FI" dirty="0"/>
              <a:t>networks need </a:t>
            </a:r>
            <a:r>
              <a:rPr lang="fi-FI" dirty="0" smtClean="0"/>
              <a:t>high-availability</a:t>
            </a:r>
            <a:endParaRPr lang="fi-FI" dirty="0"/>
          </a:p>
          <a:p>
            <a:pPr lvl="1"/>
            <a:r>
              <a:rPr lang="fi-FI" dirty="0"/>
              <a:t>Multihoming is not an absolute value but a common way of </a:t>
            </a:r>
            <a:r>
              <a:rPr lang="fi-FI" dirty="0" smtClean="0"/>
              <a:t>implementing local connectivity </a:t>
            </a:r>
            <a:r>
              <a:rPr lang="fi-FI" dirty="0"/>
              <a:t>redundancy </a:t>
            </a:r>
            <a:r>
              <a:rPr lang="fi-FI" dirty="0" smtClean="0"/>
              <a:t>cheaply</a:t>
            </a:r>
          </a:p>
          <a:p>
            <a:r>
              <a:rPr lang="fi-FI" dirty="0" smtClean="0"/>
              <a:t>Site traffic classification</a:t>
            </a:r>
          </a:p>
          <a:p>
            <a:pPr lvl="1"/>
            <a:r>
              <a:rPr lang="fi-FI" dirty="0" smtClean="0"/>
              <a:t>Site-to-consumer (S2C)</a:t>
            </a:r>
          </a:p>
          <a:p>
            <a:pPr lvl="1"/>
            <a:r>
              <a:rPr lang="fi-FI" dirty="0" smtClean="0"/>
              <a:t>Site-to-business (S2B)</a:t>
            </a:r>
          </a:p>
          <a:p>
            <a:pPr lvl="1"/>
            <a:r>
              <a:rPr lang="fi-FI" dirty="0" smtClean="0"/>
              <a:t>Site-to-site (S2S)</a:t>
            </a:r>
          </a:p>
          <a:p>
            <a:pPr lvl="1"/>
            <a:r>
              <a:rPr lang="fi-FI" dirty="0" smtClean="0"/>
              <a:t>Internet-to-site (I2S)</a:t>
            </a:r>
          </a:p>
          <a:p>
            <a:pPr lvl="1"/>
            <a:endParaRPr lang="fi-FI" dirty="0" smtClean="0"/>
          </a:p>
          <a:p>
            <a:pPr lvl="1"/>
            <a:endParaRPr lang="fi-FI" dirty="0" smtClean="0"/>
          </a:p>
          <a:p>
            <a:endParaRPr lang="fi-FI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403878"/>
              </p:ext>
            </p:extLst>
          </p:nvPr>
        </p:nvGraphicFramePr>
        <p:xfrm>
          <a:off x="4572000" y="1772816"/>
          <a:ext cx="44279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/>
          <p:cNvSpPr/>
          <p:nvPr/>
        </p:nvSpPr>
        <p:spPr>
          <a:xfrm>
            <a:off x="6444208" y="2276872"/>
            <a:ext cx="72008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Mixture of players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412776"/>
            <a:ext cx="7988400" cy="4307624"/>
          </a:xfrm>
        </p:spPr>
        <p:txBody>
          <a:bodyPr>
            <a:normAutofit/>
          </a:bodyPr>
          <a:lstStyle/>
          <a:p>
            <a:r>
              <a:rPr lang="fi-FI" dirty="0" smtClean="0"/>
              <a:t>Who designs and implements the network?</a:t>
            </a:r>
          </a:p>
          <a:p>
            <a:pPr lvl="1"/>
            <a:r>
              <a:rPr lang="fi-FI" dirty="0" smtClean="0"/>
              <a:t>Enterprise itself</a:t>
            </a:r>
          </a:p>
          <a:p>
            <a:pPr lvl="1"/>
            <a:r>
              <a:rPr lang="fi-FI" dirty="0" smtClean="0"/>
              <a:t>External consultant</a:t>
            </a:r>
            <a:endParaRPr lang="fi-FI" dirty="0"/>
          </a:p>
          <a:p>
            <a:pPr lvl="2"/>
            <a:r>
              <a:rPr lang="fi-FI" dirty="0"/>
              <a:t>O</a:t>
            </a:r>
            <a:r>
              <a:rPr lang="fi-FI" dirty="0" smtClean="0"/>
              <a:t>perator</a:t>
            </a:r>
          </a:p>
          <a:p>
            <a:pPr lvl="2"/>
            <a:r>
              <a:rPr lang="fi-FI" dirty="0" smtClean="0"/>
              <a:t>Integrator</a:t>
            </a:r>
          </a:p>
          <a:p>
            <a:pPr marL="914400" lvl="2" indent="0">
              <a:buNone/>
            </a:pPr>
            <a:endParaRPr lang="fi-FI" dirty="0" smtClean="0"/>
          </a:p>
          <a:p>
            <a:r>
              <a:rPr lang="fi-FI" dirty="0" smtClean="0"/>
              <a:t>Who delivers the content?</a:t>
            </a:r>
          </a:p>
          <a:p>
            <a:pPr lvl="1"/>
            <a:r>
              <a:rPr lang="fi-FI" dirty="0" smtClean="0"/>
              <a:t>Enterprise itself </a:t>
            </a:r>
          </a:p>
          <a:p>
            <a:pPr lvl="1"/>
            <a:r>
              <a:rPr lang="fi-FI" dirty="0" smtClean="0"/>
              <a:t>Hosting provider</a:t>
            </a:r>
          </a:p>
          <a:p>
            <a:pPr lvl="1"/>
            <a:r>
              <a:rPr lang="fi-FI" dirty="0" smtClean="0"/>
              <a:t>CDN provider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04864"/>
            <a:ext cx="3553114" cy="32899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40451" y="5600273"/>
            <a:ext cx="2561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Modified from Mäkelä, A. et al. [4]) </a:t>
            </a:r>
            <a:endParaRPr lang="fi-FI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Proposed solutions for multihoming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539552" y="1700809"/>
            <a:ext cx="4032448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2200" b="1" dirty="0" smtClean="0">
                <a:solidFill>
                  <a:schemeClr val="bg1"/>
                </a:solidFill>
              </a:rPr>
              <a:t>Routing-based multihoming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fi-FI" sz="2000" dirty="0" smtClean="0">
                <a:solidFill>
                  <a:schemeClr val="bg1"/>
                </a:solidFill>
              </a:rPr>
              <a:t>PI addresses + BGP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fi-FI" sz="2000" dirty="0" smtClean="0">
                <a:solidFill>
                  <a:schemeClr val="bg1"/>
                </a:solidFill>
              </a:rPr>
              <a:t>Deployed by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fi-FI" sz="2000" dirty="0" smtClean="0">
                <a:solidFill>
                  <a:schemeClr val="bg1"/>
                </a:solidFill>
              </a:rPr>
              <a:t>Content providers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fi-FI" sz="2000" dirty="0" smtClean="0">
                <a:solidFill>
                  <a:schemeClr val="bg1"/>
                </a:solidFill>
              </a:rPr>
              <a:t>Multi-national enterprises</a:t>
            </a:r>
          </a:p>
          <a:p>
            <a:pPr marL="285750" indent="-285750">
              <a:buFont typeface="Arial" pitchFamily="34" charset="0"/>
              <a:buChar char="•"/>
            </a:pP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1700808"/>
            <a:ext cx="3888432" cy="19697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2200" b="1" dirty="0" smtClean="0">
                <a:solidFill>
                  <a:schemeClr val="bg1"/>
                </a:solidFill>
              </a:rPr>
              <a:t>Middlebox multihoming</a:t>
            </a:r>
            <a:endParaRPr lang="fi-FI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i-FI" sz="2000" dirty="0" smtClean="0"/>
              <a:t>PA addresses + NAT/Firewalls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/>
              <a:t>Deployed by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000" dirty="0" smtClean="0"/>
              <a:t>Mid-sized corporates not offering </a:t>
            </a:r>
            <a:r>
              <a:rPr lang="fi-FI" sz="2000" dirty="0"/>
              <a:t>large volumes of content to consumers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55776" y="4018999"/>
            <a:ext cx="3960440" cy="10464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2200" b="1" dirty="0" smtClean="0"/>
              <a:t>Host-based multihoming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fi-FI" sz="2000" dirty="0"/>
              <a:t>Not widely </a:t>
            </a:r>
            <a:r>
              <a:rPr lang="fi-FI" sz="2000" dirty="0" smtClean="0"/>
              <a:t>deployed</a:t>
            </a:r>
          </a:p>
          <a:p>
            <a:pPr marL="285750" lvl="1" indent="-285750">
              <a:buFont typeface="Arial" pitchFamily="34" charset="0"/>
              <a:buChar char="•"/>
            </a:pPr>
            <a:endParaRPr lang="fi-FI" sz="2000" dirty="0" smtClean="0"/>
          </a:p>
        </p:txBody>
      </p:sp>
    </p:spTree>
    <p:extLst>
      <p:ext uri="{BB962C8B-B14F-4D97-AF65-F5344CB8AC3E}">
        <p14:creationId xmlns:p14="http://schemas.microsoft.com/office/powerpoint/2010/main" val="3797684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332656"/>
            <a:ext cx="7988400" cy="1080000"/>
          </a:xfrm>
        </p:spPr>
        <p:txBody>
          <a:bodyPr/>
          <a:lstStyle/>
          <a:p>
            <a:r>
              <a:rPr lang="fi-FI" dirty="0" smtClean="0"/>
              <a:t>Link load balancing on top of multihoming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BGP configurations (localpref, AS prepending etc.)</a:t>
            </a:r>
          </a:p>
          <a:p>
            <a:pPr lvl="1"/>
            <a:r>
              <a:rPr lang="fi-FI" dirty="0" smtClean="0"/>
              <a:t>Seem to work well-enough, no further optimization</a:t>
            </a:r>
          </a:p>
          <a:p>
            <a:pPr lvl="1"/>
            <a:r>
              <a:rPr lang="fi-FI" dirty="0" smtClean="0"/>
              <a:t>May be assymmetric</a:t>
            </a:r>
          </a:p>
          <a:p>
            <a:pPr lvl="1"/>
            <a:endParaRPr lang="fi-FI" dirty="0" smtClean="0"/>
          </a:p>
          <a:p>
            <a:r>
              <a:rPr lang="fi-FI" dirty="0" smtClean="0"/>
              <a:t>Middlebox load balancing</a:t>
            </a:r>
          </a:p>
          <a:p>
            <a:pPr lvl="1"/>
            <a:r>
              <a:rPr lang="fi-FI" dirty="0" smtClean="0"/>
              <a:t>For outbound traffic various algorithms exist (round robin, RTT measurements)</a:t>
            </a:r>
          </a:p>
          <a:p>
            <a:pPr lvl="1"/>
            <a:r>
              <a:rPr lang="fi-FI" dirty="0" smtClean="0"/>
              <a:t>Inbound traffic balancing from the Internet may be difficult</a:t>
            </a:r>
          </a:p>
          <a:p>
            <a:pPr lvl="1"/>
            <a:endParaRPr lang="fi-FI" dirty="0"/>
          </a:p>
          <a:p>
            <a:r>
              <a:rPr lang="fi-FI" dirty="0" smtClean="0"/>
              <a:t>DNS </a:t>
            </a:r>
            <a:r>
              <a:rPr lang="fi-FI" dirty="0"/>
              <a:t>is a potential </a:t>
            </a:r>
            <a:r>
              <a:rPr lang="fi-FI" dirty="0" smtClean="0"/>
              <a:t>way of balancing the load between different geographical locations</a:t>
            </a:r>
          </a:p>
          <a:p>
            <a:pPr lvl="1"/>
            <a:r>
              <a:rPr lang="fi-FI" dirty="0" smtClean="0"/>
              <a:t>An increasing startegy for traffic load balancing?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lvl="1"/>
            <a:endParaRPr lang="fi-FI" dirty="0" smtClean="0"/>
          </a:p>
          <a:p>
            <a:endParaRPr lang="fi-FI" dirty="0" smtClean="0"/>
          </a:p>
          <a:p>
            <a:pPr lvl="1"/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0723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Challenges of multihomed networks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BGP multihoming</a:t>
            </a:r>
          </a:p>
          <a:p>
            <a:pPr lvl="1"/>
            <a:r>
              <a:rPr lang="fi-FI" dirty="0" smtClean="0"/>
              <a:t>Extra effort or cost of implementing other network services</a:t>
            </a:r>
          </a:p>
          <a:p>
            <a:pPr lvl="2"/>
            <a:r>
              <a:rPr lang="fi-FI" dirty="0" smtClean="0"/>
              <a:t>DNS, SMTP</a:t>
            </a:r>
          </a:p>
          <a:p>
            <a:pPr lvl="1"/>
            <a:r>
              <a:rPr lang="fi-FI" dirty="0" smtClean="0"/>
              <a:t>Complexity increases </a:t>
            </a:r>
          </a:p>
          <a:p>
            <a:pPr lvl="2"/>
            <a:r>
              <a:rPr lang="fi-FI" dirty="0"/>
              <a:t>f</a:t>
            </a:r>
            <a:r>
              <a:rPr lang="fi-FI" dirty="0" smtClean="0"/>
              <a:t>ailure risk</a:t>
            </a:r>
          </a:p>
          <a:p>
            <a:pPr lvl="2"/>
            <a:r>
              <a:rPr lang="fi-FI" dirty="0"/>
              <a:t>w</a:t>
            </a:r>
            <a:r>
              <a:rPr lang="fi-FI" dirty="0" smtClean="0"/>
              <a:t>ork load</a:t>
            </a:r>
          </a:p>
          <a:p>
            <a:pPr lvl="1"/>
            <a:r>
              <a:rPr lang="fi-FI" dirty="0"/>
              <a:t>Availability of PI addresses in the </a:t>
            </a:r>
            <a:r>
              <a:rPr lang="fi-FI" dirty="0" smtClean="0"/>
              <a:t>future</a:t>
            </a:r>
          </a:p>
          <a:p>
            <a:pPr lvl="1"/>
            <a:endParaRPr lang="fi-FI" dirty="0" smtClean="0"/>
          </a:p>
          <a:p>
            <a:r>
              <a:rPr lang="fi-FI" dirty="0" smtClean="0"/>
              <a:t>Middlebox multihoming</a:t>
            </a:r>
          </a:p>
          <a:p>
            <a:pPr lvl="1"/>
            <a:r>
              <a:rPr lang="fi-FI" dirty="0"/>
              <a:t>Compatibility problems with proprietary </a:t>
            </a:r>
            <a:r>
              <a:rPr lang="fi-FI" dirty="0" smtClean="0"/>
              <a:t>solutions</a:t>
            </a:r>
            <a:endParaRPr lang="fi-FI" dirty="0"/>
          </a:p>
          <a:p>
            <a:pPr lvl="1"/>
            <a:r>
              <a:rPr lang="fi-FI" dirty="0" smtClean="0"/>
              <a:t>DoS protection with PA addresses</a:t>
            </a:r>
          </a:p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5409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303046_slide_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s303046_slide_template</Template>
  <TotalTime>19717</TotalTime>
  <Words>693</Words>
  <Application>Microsoft Macintosh PowerPoint</Application>
  <PresentationFormat>On-screen Show (4:3)</PresentationFormat>
  <Paragraphs>146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s303046_slide_template</vt:lpstr>
      <vt:lpstr>Economics of stub network multihoming and link load balancing  INTERIM RESULTS AND  NEXT STEPS   </vt:lpstr>
      <vt:lpstr>Agenda</vt:lpstr>
      <vt:lpstr>Motivation</vt:lpstr>
      <vt:lpstr>Interviews</vt:lpstr>
      <vt:lpstr>Multihoming as a part of network solution </vt:lpstr>
      <vt:lpstr>Mixture of players</vt:lpstr>
      <vt:lpstr>Proposed solutions for multihoming</vt:lpstr>
      <vt:lpstr>Link load balancing on top of multihoming</vt:lpstr>
      <vt:lpstr>Challenges of multihomed networks </vt:lpstr>
      <vt:lpstr>Cost components of stub networks</vt:lpstr>
      <vt:lpstr>Charging models of multihomed networks</vt:lpstr>
      <vt:lpstr>Next steps</vt:lpstr>
      <vt:lpstr>References</vt:lpstr>
      <vt:lpstr>Thank you!</vt:lpstr>
    </vt:vector>
  </TitlesOfParts>
  <Company>TKK Tietoliikenne- ja tietoverkkotekniikan laitos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S-38.3046 Value Network Design for Internet</dc:title>
  <dc:creator>jokariko</dc:creator>
  <cp:lastModifiedBy>Kristiina Karvonen</cp:lastModifiedBy>
  <cp:revision>537</cp:revision>
  <cp:lastPrinted>2011-12-02T10:01:11Z</cp:lastPrinted>
  <dcterms:created xsi:type="dcterms:W3CDTF">2011-03-14T14:12:18Z</dcterms:created>
  <dcterms:modified xsi:type="dcterms:W3CDTF">2012-01-18T15:01:34Z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